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38"/>
  </p:notesMasterIdLst>
  <p:handoutMasterIdLst>
    <p:handoutMasterId r:id="rId239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543" r:id="rId45"/>
    <p:sldId id="1334" r:id="rId46"/>
    <p:sldId id="1335" r:id="rId47"/>
    <p:sldId id="1336" r:id="rId48"/>
    <p:sldId id="1337" r:id="rId49"/>
    <p:sldId id="1338" r:id="rId50"/>
    <p:sldId id="1339" r:id="rId51"/>
    <p:sldId id="1340" r:id="rId52"/>
    <p:sldId id="1341" r:id="rId53"/>
    <p:sldId id="1342" r:id="rId54"/>
    <p:sldId id="1343" r:id="rId55"/>
    <p:sldId id="1344" r:id="rId56"/>
    <p:sldId id="1509" r:id="rId57"/>
    <p:sldId id="1345" r:id="rId58"/>
    <p:sldId id="1544" r:id="rId59"/>
    <p:sldId id="1346" r:id="rId60"/>
    <p:sldId id="1347" r:id="rId61"/>
    <p:sldId id="1348" r:id="rId62"/>
    <p:sldId id="1349" r:id="rId63"/>
    <p:sldId id="1350" r:id="rId64"/>
    <p:sldId id="1353" r:id="rId65"/>
    <p:sldId id="1351" r:id="rId66"/>
    <p:sldId id="1352" r:id="rId67"/>
    <p:sldId id="1354" r:id="rId68"/>
    <p:sldId id="1355" r:id="rId69"/>
    <p:sldId id="1356" r:id="rId70"/>
    <p:sldId id="1357" r:id="rId71"/>
    <p:sldId id="1358" r:id="rId72"/>
    <p:sldId id="1359" r:id="rId73"/>
    <p:sldId id="1360" r:id="rId74"/>
    <p:sldId id="1361" r:id="rId75"/>
    <p:sldId id="1362" r:id="rId76"/>
    <p:sldId id="1363" r:id="rId77"/>
    <p:sldId id="1364" r:id="rId78"/>
    <p:sldId id="1365" r:id="rId79"/>
    <p:sldId id="1366" r:id="rId80"/>
    <p:sldId id="1367" r:id="rId81"/>
    <p:sldId id="1370" r:id="rId82"/>
    <p:sldId id="1368" r:id="rId83"/>
    <p:sldId id="1369" r:id="rId84"/>
    <p:sldId id="1371" r:id="rId85"/>
    <p:sldId id="1378" r:id="rId86"/>
    <p:sldId id="1372" r:id="rId87"/>
    <p:sldId id="1373" r:id="rId88"/>
    <p:sldId id="1375" r:id="rId89"/>
    <p:sldId id="1374" r:id="rId90"/>
    <p:sldId id="1376" r:id="rId91"/>
    <p:sldId id="1377" r:id="rId92"/>
    <p:sldId id="1381" r:id="rId93"/>
    <p:sldId id="1379" r:id="rId94"/>
    <p:sldId id="1545" r:id="rId95"/>
    <p:sldId id="1546" r:id="rId96"/>
    <p:sldId id="1547" r:id="rId97"/>
    <p:sldId id="1380" r:id="rId98"/>
    <p:sldId id="1382" r:id="rId99"/>
    <p:sldId id="1383" r:id="rId100"/>
    <p:sldId id="1384" r:id="rId101"/>
    <p:sldId id="1385" r:id="rId102"/>
    <p:sldId id="1386" r:id="rId103"/>
    <p:sldId id="1387" r:id="rId104"/>
    <p:sldId id="1402" r:id="rId105"/>
    <p:sldId id="1388" r:id="rId106"/>
    <p:sldId id="1389" r:id="rId107"/>
    <p:sldId id="1390" r:id="rId108"/>
    <p:sldId id="1391" r:id="rId109"/>
    <p:sldId id="1392" r:id="rId110"/>
    <p:sldId id="1393" r:id="rId111"/>
    <p:sldId id="1395" r:id="rId112"/>
    <p:sldId id="1394" r:id="rId113"/>
    <p:sldId id="1396" r:id="rId114"/>
    <p:sldId id="1397" r:id="rId115"/>
    <p:sldId id="1404" r:id="rId116"/>
    <p:sldId id="1510" r:id="rId117"/>
    <p:sldId id="1398" r:id="rId118"/>
    <p:sldId id="1405" r:id="rId119"/>
    <p:sldId id="1511" r:id="rId120"/>
    <p:sldId id="1549" r:id="rId121"/>
    <p:sldId id="1548" r:id="rId122"/>
    <p:sldId id="1406" r:id="rId123"/>
    <p:sldId id="1550" r:id="rId124"/>
    <p:sldId id="1399" r:id="rId125"/>
    <p:sldId id="1400" r:id="rId126"/>
    <p:sldId id="1401" r:id="rId127"/>
    <p:sldId id="1512" r:id="rId128"/>
    <p:sldId id="1407" r:id="rId129"/>
    <p:sldId id="1408" r:id="rId130"/>
    <p:sldId id="1409" r:id="rId131"/>
    <p:sldId id="1410" r:id="rId132"/>
    <p:sldId id="1411" r:id="rId133"/>
    <p:sldId id="1412" r:id="rId134"/>
    <p:sldId id="1414" r:id="rId135"/>
    <p:sldId id="1413" r:id="rId136"/>
    <p:sldId id="1415" r:id="rId137"/>
    <p:sldId id="1416" r:id="rId138"/>
    <p:sldId id="1417" r:id="rId139"/>
    <p:sldId id="1418" r:id="rId140"/>
    <p:sldId id="1420" r:id="rId141"/>
    <p:sldId id="1421" r:id="rId142"/>
    <p:sldId id="1422" r:id="rId143"/>
    <p:sldId id="1423" r:id="rId144"/>
    <p:sldId id="1513" r:id="rId145"/>
    <p:sldId id="1514" r:id="rId146"/>
    <p:sldId id="1427" r:id="rId147"/>
    <p:sldId id="1424" r:id="rId148"/>
    <p:sldId id="1425" r:id="rId149"/>
    <p:sldId id="1426" r:id="rId150"/>
    <p:sldId id="1428" r:id="rId151"/>
    <p:sldId id="1429" r:id="rId152"/>
    <p:sldId id="1430" r:id="rId153"/>
    <p:sldId id="1431" r:id="rId154"/>
    <p:sldId id="1432" r:id="rId155"/>
    <p:sldId id="1434" r:id="rId156"/>
    <p:sldId id="1435" r:id="rId157"/>
    <p:sldId id="1436" r:id="rId158"/>
    <p:sldId id="1437" r:id="rId159"/>
    <p:sldId id="1438" r:id="rId160"/>
    <p:sldId id="1439" r:id="rId161"/>
    <p:sldId id="1441" r:id="rId162"/>
    <p:sldId id="1442" r:id="rId163"/>
    <p:sldId id="1443" r:id="rId164"/>
    <p:sldId id="1444" r:id="rId165"/>
    <p:sldId id="1445" r:id="rId166"/>
    <p:sldId id="1446" r:id="rId167"/>
    <p:sldId id="1447" r:id="rId168"/>
    <p:sldId id="1448" r:id="rId169"/>
    <p:sldId id="1449" r:id="rId170"/>
    <p:sldId id="1450" r:id="rId171"/>
    <p:sldId id="1451" r:id="rId172"/>
    <p:sldId id="1452" r:id="rId173"/>
    <p:sldId id="1453" r:id="rId174"/>
    <p:sldId id="1454" r:id="rId175"/>
    <p:sldId id="1455" r:id="rId176"/>
    <p:sldId id="1551" r:id="rId177"/>
    <p:sldId id="1456" r:id="rId178"/>
    <p:sldId id="1457" r:id="rId179"/>
    <p:sldId id="1458" r:id="rId180"/>
    <p:sldId id="1459" r:id="rId181"/>
    <p:sldId id="1460" r:id="rId182"/>
    <p:sldId id="1461" r:id="rId183"/>
    <p:sldId id="1462" r:id="rId184"/>
    <p:sldId id="1463" r:id="rId185"/>
    <p:sldId id="1464" r:id="rId186"/>
    <p:sldId id="1465" r:id="rId187"/>
    <p:sldId id="1466" r:id="rId188"/>
    <p:sldId id="1552" r:id="rId189"/>
    <p:sldId id="1553" r:id="rId190"/>
    <p:sldId id="1554" r:id="rId191"/>
    <p:sldId id="1555" r:id="rId192"/>
    <p:sldId id="1468" r:id="rId193"/>
    <p:sldId id="1470" r:id="rId194"/>
    <p:sldId id="1517" r:id="rId195"/>
    <p:sldId id="1471" r:id="rId196"/>
    <p:sldId id="1516" r:id="rId197"/>
    <p:sldId id="1556" r:id="rId198"/>
    <p:sldId id="1518" r:id="rId199"/>
    <p:sldId id="1519" r:id="rId200"/>
    <p:sldId id="1520" r:id="rId201"/>
    <p:sldId id="1521" r:id="rId202"/>
    <p:sldId id="1523" r:id="rId203"/>
    <p:sldId id="1524" r:id="rId204"/>
    <p:sldId id="1525" r:id="rId205"/>
    <p:sldId id="1526" r:id="rId206"/>
    <p:sldId id="1527" r:id="rId207"/>
    <p:sldId id="1528" r:id="rId208"/>
    <p:sldId id="1467" r:id="rId209"/>
    <p:sldId id="1529" r:id="rId210"/>
    <p:sldId id="1557" r:id="rId211"/>
    <p:sldId id="1479" r:id="rId212"/>
    <p:sldId id="1478" r:id="rId213"/>
    <p:sldId id="1481" r:id="rId214"/>
    <p:sldId id="1480" r:id="rId215"/>
    <p:sldId id="1483" r:id="rId216"/>
    <p:sldId id="1530" r:id="rId217"/>
    <p:sldId id="1484" r:id="rId218"/>
    <p:sldId id="1531" r:id="rId219"/>
    <p:sldId id="1532" r:id="rId220"/>
    <p:sldId id="1497" r:id="rId221"/>
    <p:sldId id="1503" r:id="rId222"/>
    <p:sldId id="1504" r:id="rId223"/>
    <p:sldId id="1533" r:id="rId224"/>
    <p:sldId id="1534" r:id="rId225"/>
    <p:sldId id="1536" r:id="rId226"/>
    <p:sldId id="1535" r:id="rId227"/>
    <p:sldId id="1537" r:id="rId228"/>
    <p:sldId id="1538" r:id="rId229"/>
    <p:sldId id="1540" r:id="rId230"/>
    <p:sldId id="1539" r:id="rId231"/>
    <p:sldId id="1558" r:id="rId232"/>
    <p:sldId id="1541" r:id="rId233"/>
    <p:sldId id="1559" r:id="rId234"/>
    <p:sldId id="1560" r:id="rId235"/>
    <p:sldId id="1561" r:id="rId236"/>
    <p:sldId id="1562" r:id="rId237"/>
  </p:sldIdLst>
  <p:sldSz cx="10440988" cy="6858000"/>
  <p:notesSz cx="6797675" cy="9926638"/>
  <p:embeddedFontLst>
    <p:embeddedFont>
      <p:font typeface="Cambria Math" panose="02040503050406030204" pitchFamily="18" charset="0"/>
      <p:regular r:id="rId240"/>
    </p:embeddedFont>
    <p:embeddedFont>
      <p:font typeface="Candara" panose="020E0502030303020204" pitchFamily="34" charset="0"/>
      <p:regular r:id="rId241"/>
      <p:bold r:id="rId242"/>
      <p:italic r:id="rId243"/>
      <p:boldItalic r:id="rId244"/>
    </p:embeddedFont>
    <p:embeddedFont>
      <p:font typeface="Consolas" panose="020B0609020204030204" pitchFamily="49" charset="0"/>
      <p:regular r:id="rId245"/>
      <p:bold r:id="rId246"/>
      <p:italic r:id="rId247"/>
      <p:boldItalic r:id="rId248"/>
    </p:embeddedFont>
    <p:embeddedFont>
      <p:font typeface="Microsoft Sans Serif" panose="020B0604020202020204" pitchFamily="34" charset="0"/>
      <p:regular r:id="rId249"/>
    </p:embeddedFont>
    <p:embeddedFont>
      <p:font typeface="고도 M" panose="02000503000000020004" pitchFamily="2" charset="-127"/>
      <p:regular r:id="rId250"/>
    </p:embeddedFont>
    <p:embeddedFont>
      <p:font typeface="맑은 고딕" panose="020B0503020000020004" pitchFamily="50" charset="-127"/>
      <p:regular r:id="rId251"/>
      <p:bold r:id="rId252"/>
    </p:embeddedFont>
    <p:embeddedFont>
      <p:font typeface="맑은 고딕" panose="020B0503020000020004" pitchFamily="50" charset="-127"/>
      <p:regular r:id="rId251"/>
      <p:bold r:id="rId25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CC"/>
    <a:srgbClr val="3399FF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444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font" Target="fonts/font8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font" Target="fonts/font9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font" Target="fonts/font10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handoutMaster" Target="handoutMasters/handoutMaster1.xml"/><Relationship Id="rId250" Type="http://schemas.openxmlformats.org/officeDocument/2006/relationships/font" Target="fonts/font11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font" Target="fonts/font1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font" Target="fonts/font12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font" Target="fonts/font2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font" Target="fonts/font13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font" Target="fonts/font3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commentAuthors" Target="commentAuthor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font" Target="fonts/font4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presProps" Target="presProps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font" Target="fonts/font5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viewProps" Target="viewProp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font" Target="fonts/font6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theme" Target="theme/theme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font" Target="fonts/font7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6207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585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5.jpeg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560.png"/><Relationship Id="rId18" Type="http://schemas.openxmlformats.org/officeDocument/2006/relationships/image" Target="../media/image3611.png"/><Relationship Id="rId3" Type="http://schemas.openxmlformats.org/officeDocument/2006/relationships/image" Target="../media/image3460.png"/><Relationship Id="rId7" Type="http://schemas.openxmlformats.org/officeDocument/2006/relationships/image" Target="../media/image3500.png"/><Relationship Id="rId12" Type="http://schemas.openxmlformats.org/officeDocument/2006/relationships/image" Target="../media/image3550.png"/><Relationship Id="rId17" Type="http://schemas.openxmlformats.org/officeDocument/2006/relationships/image" Target="../media/image3601.png"/><Relationship Id="rId2" Type="http://schemas.openxmlformats.org/officeDocument/2006/relationships/notesSlide" Target="../notesSlides/notesSlide102.xml"/><Relationship Id="rId16" Type="http://schemas.openxmlformats.org/officeDocument/2006/relationships/image" Target="../media/image3590.png"/><Relationship Id="rId20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530.png"/><Relationship Id="rId19" Type="http://schemas.openxmlformats.org/officeDocument/2006/relationships/image" Target="../media/image366.png"/><Relationship Id="rId4" Type="http://schemas.openxmlformats.org/officeDocument/2006/relationships/image" Target="../media/image3470.png"/><Relationship Id="rId9" Type="http://schemas.openxmlformats.org/officeDocument/2006/relationships/image" Target="../media/image3520.png"/><Relationship Id="rId14" Type="http://schemas.openxmlformats.org/officeDocument/2006/relationships/image" Target="../media/image35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70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16.png"/><Relationship Id="rId39" Type="http://schemas.openxmlformats.org/officeDocument/2006/relationships/image" Target="../media/image443.png"/><Relationship Id="rId3" Type="http://schemas.openxmlformats.org/officeDocument/2006/relationships/image" Target="../media/image420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42.png"/><Relationship Id="rId46" Type="http://schemas.openxmlformats.org/officeDocument/2006/relationships/image" Target="../media/image453.png"/><Relationship Id="rId2" Type="http://schemas.openxmlformats.org/officeDocument/2006/relationships/notesSlide" Target="../notesSlides/notesSlide112.xml"/><Relationship Id="rId20" Type="http://schemas.openxmlformats.org/officeDocument/2006/relationships/image" Target="../media/image4140.png"/><Relationship Id="rId29" Type="http://schemas.openxmlformats.org/officeDocument/2006/relationships/image" Target="../media/image450.png"/><Relationship Id="rId41" Type="http://schemas.openxmlformats.org/officeDocument/2006/relationships/image" Target="../media/image44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52.png"/><Relationship Id="rId5" Type="http://schemas.openxmlformats.org/officeDocument/2006/relationships/image" Target="../media/image432.png"/><Relationship Id="rId36" Type="http://schemas.openxmlformats.org/officeDocument/2006/relationships/image" Target="../media/image43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4" Type="http://schemas.openxmlformats.org/officeDocument/2006/relationships/image" Target="../media/image421.png"/><Relationship Id="rId14" Type="http://schemas.openxmlformats.org/officeDocument/2006/relationships/image" Target="../media/image415.png"/><Relationship Id="rId30" Type="http://schemas.openxmlformats.org/officeDocument/2006/relationships/image" Target="../media/image417.png"/><Relationship Id="rId35" Type="http://schemas.openxmlformats.org/officeDocument/2006/relationships/image" Target="../media/image437.png"/><Relationship Id="rId43" Type="http://schemas.openxmlformats.org/officeDocument/2006/relationships/image" Target="../media/image449.png"/><Relationship Id="rId8" Type="http://schemas.openxmlformats.org/officeDocument/2006/relationships/image" Target="../media/image425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0.png"/><Relationship Id="rId39" Type="http://schemas.openxmlformats.org/officeDocument/2006/relationships/image" Target="../media/image463.png"/><Relationship Id="rId34" Type="http://schemas.openxmlformats.org/officeDocument/2006/relationships/image" Target="../media/image467.png"/><Relationship Id="rId42" Type="http://schemas.openxmlformats.org/officeDocument/2006/relationships/image" Target="../media/image470.png"/><Relationship Id="rId7" Type="http://schemas.openxmlformats.org/officeDocument/2006/relationships/image" Target="../media/image455.png"/><Relationship Id="rId12" Type="http://schemas.openxmlformats.org/officeDocument/2006/relationships/image" Target="../media/image4350.png"/><Relationship Id="rId17" Type="http://schemas.openxmlformats.org/officeDocument/2006/relationships/image" Target="../media/image456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38" Type="http://schemas.openxmlformats.org/officeDocument/2006/relationships/image" Target="../media/image462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4540.png"/><Relationship Id="rId20" Type="http://schemas.openxmlformats.org/officeDocument/2006/relationships/image" Target="../media/image4411.png"/><Relationship Id="rId29" Type="http://schemas.openxmlformats.org/officeDocument/2006/relationships/image" Target="../media/image450.png"/><Relationship Id="rId41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0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37" Type="http://schemas.openxmlformats.org/officeDocument/2006/relationships/image" Target="../media/image461.png"/><Relationship Id="rId40" Type="http://schemas.openxmlformats.org/officeDocument/2006/relationships/image" Target="../media/image468.png"/><Relationship Id="rId5" Type="http://schemas.openxmlformats.org/officeDocument/2006/relationships/image" Target="../media/image432.png"/><Relationship Id="rId15" Type="http://schemas.openxmlformats.org/officeDocument/2006/relationships/image" Target="../media/image4360.png"/><Relationship Id="rId36" Type="http://schemas.openxmlformats.org/officeDocument/2006/relationships/image" Target="../media/image46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0.png"/><Relationship Id="rId14" Type="http://schemas.openxmlformats.org/officeDocument/2006/relationships/image" Target="../media/image4530.png"/><Relationship Id="rId30" Type="http://schemas.openxmlformats.org/officeDocument/2006/relationships/image" Target="../media/image457.png"/><Relationship Id="rId35" Type="http://schemas.openxmlformats.org/officeDocument/2006/relationships/image" Target="../media/image458.png"/><Relationship Id="rId43" Type="http://schemas.openxmlformats.org/officeDocument/2006/relationships/image" Target="../media/image471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50.png"/><Relationship Id="rId4" Type="http://schemas.openxmlformats.org/officeDocument/2006/relationships/image" Target="../media/image48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7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" Type="http://schemas.openxmlformats.org/officeDocument/2006/relationships/notesSlide" Target="../notesSlides/notesSlide55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.png"/><Relationship Id="rId1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490.png"/><Relationship Id="rId4" Type="http://schemas.openxmlformats.org/officeDocument/2006/relationships/image" Target="../media/image24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4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jpeg"/><Relationship Id="rId3" Type="http://schemas.openxmlformats.org/officeDocument/2006/relationships/image" Target="../media/image254.jpeg"/><Relationship Id="rId7" Type="http://schemas.openxmlformats.org/officeDocument/2006/relationships/image" Target="../media/image25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0.png"/><Relationship Id="rId22" Type="http://schemas.openxmlformats.org/officeDocument/2006/relationships/image" Target="../media/image30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4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0.png"/><Relationship Id="rId4" Type="http://schemas.openxmlformats.org/officeDocument/2006/relationships/image" Target="../media/image314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e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35979" y="2470666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35979" y="2768903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3261" y="1090180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5135561" y="1978382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869059" y="1436845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6392462" y="1085547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9177523" y="919326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23" y="919326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198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9177523" y="1436845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23" y="1436845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1987" r="-198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5474368" y="3132221"/>
            <a:ext cx="5282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[1,0,1,0,1] &lt;= [1,1,1,1,1]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21271" y="227979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71" y="2279792"/>
                <a:ext cx="687979" cy="6663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05020" y="224270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20" y="2242706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30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DFF5D-9987-4E63-B09C-37FAD29B71CD}"/>
                  </a:ext>
                </a:extLst>
              </p:cNvPr>
              <p:cNvSpPr txBox="1"/>
              <p:nvPr/>
            </p:nvSpPr>
            <p:spPr>
              <a:xfrm>
                <a:off x="4640745" y="29282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DFF5D-9987-4E63-B09C-37FAD29B7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745" y="2928225"/>
                <a:ext cx="590995" cy="307777"/>
              </a:xfrm>
              <a:prstGeom prst="rect">
                <a:avLst/>
              </a:prstGeom>
              <a:blipFill>
                <a:blip r:embed="rId35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2AE416-3D4D-4259-9F9D-98ABECE0CFD7}"/>
                  </a:ext>
                </a:extLst>
              </p:cNvPr>
              <p:cNvSpPr txBox="1"/>
              <p:nvPr/>
            </p:nvSpPr>
            <p:spPr>
              <a:xfrm>
                <a:off x="3468283" y="22776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2AE416-3D4D-4259-9F9D-98ABECE0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283" y="2277697"/>
                <a:ext cx="590995" cy="307777"/>
              </a:xfrm>
              <a:prstGeom prst="rect">
                <a:avLst/>
              </a:prstGeom>
              <a:blipFill>
                <a:blip r:embed="rId36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blipFill>
                <a:blip r:embed="rId4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435177" y="3321290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77" y="3321290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810158" cy="307777"/>
              </a:xfrm>
              <a:prstGeom prst="rect">
                <a:avLst/>
              </a:prstGeom>
              <a:blipFill>
                <a:blip r:embed="rId35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10737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1073755" cy="307777"/>
              </a:xfrm>
              <a:prstGeom prst="rect">
                <a:avLst/>
              </a:prstGeom>
              <a:blipFill>
                <a:blip r:embed="rId37"/>
                <a:stretch>
                  <a:fillRect t="-1961" r="-395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810158" cy="307777"/>
              </a:xfrm>
              <a:prstGeom prst="rect">
                <a:avLst/>
              </a:prstGeom>
              <a:blipFill>
                <a:blip r:embed="rId38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810158" cy="307777"/>
              </a:xfrm>
              <a:prstGeom prst="rect">
                <a:avLst/>
              </a:prstGeom>
              <a:blipFill>
                <a:blip r:embed="rId39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53C71-696A-48B8-9B02-035B2BD249FA}"/>
                  </a:ext>
                </a:extLst>
              </p:cNvPr>
              <p:cNvSpPr txBox="1"/>
              <p:nvPr/>
            </p:nvSpPr>
            <p:spPr>
              <a:xfrm>
                <a:off x="3076682" y="4451512"/>
                <a:ext cx="3602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53C71-696A-48B8-9B02-035B2BD24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682" y="4451512"/>
                <a:ext cx="360227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19F29E-AD8B-4BD6-A03B-4427A036B571}"/>
                  </a:ext>
                </a:extLst>
              </p:cNvPr>
              <p:cNvSpPr txBox="1"/>
              <p:nvPr/>
            </p:nvSpPr>
            <p:spPr>
              <a:xfrm>
                <a:off x="2581831" y="5098931"/>
                <a:ext cx="2837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19F29E-AD8B-4BD6-A03B-4427A036B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31" y="5098931"/>
                <a:ext cx="283732" cy="307777"/>
              </a:xfrm>
              <a:prstGeom prst="rect">
                <a:avLst/>
              </a:prstGeom>
              <a:blipFill>
                <a:blip r:embed="rId42"/>
                <a:stretch>
                  <a:fillRect l="-6522" r="-65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3628839" y="39144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839" y="3914483"/>
                <a:ext cx="590995" cy="307777"/>
              </a:xfrm>
              <a:prstGeom prst="rect">
                <a:avLst/>
              </a:prstGeom>
              <a:blipFill>
                <a:blip r:embed="rId4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EBD81-32CC-4CFB-AEC1-76A4B529ED1A}"/>
              </a:ext>
            </a:extLst>
          </p:cNvPr>
          <p:cNvSpPr/>
          <p:nvPr/>
        </p:nvSpPr>
        <p:spPr>
          <a:xfrm>
            <a:off x="577162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B9F13-EF04-41C6-8034-1C8C5AFC3375}"/>
              </a:ext>
            </a:extLst>
          </p:cNvPr>
          <p:cNvSpPr/>
          <p:nvPr/>
        </p:nvSpPr>
        <p:spPr>
          <a:xfrm>
            <a:off x="611557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F4F88-6B3E-43E9-AE6F-69B5602D5640}"/>
              </a:ext>
            </a:extLst>
          </p:cNvPr>
          <p:cNvSpPr/>
          <p:nvPr/>
        </p:nvSpPr>
        <p:spPr>
          <a:xfrm>
            <a:off x="577162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26845C-607F-420D-BECE-CC8552988E85}"/>
              </a:ext>
            </a:extLst>
          </p:cNvPr>
          <p:cNvSpPr/>
          <p:nvPr/>
        </p:nvSpPr>
        <p:spPr>
          <a:xfrm>
            <a:off x="611557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7A2B1-F46B-44B7-B9EB-DF1747ACA2A9}"/>
              </a:ext>
            </a:extLst>
          </p:cNvPr>
          <p:cNvSpPr txBox="1"/>
          <p:nvPr/>
        </p:nvSpPr>
        <p:spPr>
          <a:xfrm>
            <a:off x="6459522" y="40641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A92B3-BCDD-46A1-A5D9-CC2417BDA5F9}"/>
              </a:ext>
            </a:extLst>
          </p:cNvPr>
          <p:cNvSpPr/>
          <p:nvPr/>
        </p:nvSpPr>
        <p:spPr>
          <a:xfrm>
            <a:off x="681410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8E09AF-08B9-46E4-AD79-60CAC091CEAF}"/>
              </a:ext>
            </a:extLst>
          </p:cNvPr>
          <p:cNvSpPr/>
          <p:nvPr/>
        </p:nvSpPr>
        <p:spPr>
          <a:xfrm>
            <a:off x="715805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3F30D8-0C6F-4D65-AB96-7C770615E307}"/>
              </a:ext>
            </a:extLst>
          </p:cNvPr>
          <p:cNvSpPr/>
          <p:nvPr/>
        </p:nvSpPr>
        <p:spPr>
          <a:xfrm>
            <a:off x="681410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A02EB-72E7-4B12-9438-AA62F9858A10}"/>
              </a:ext>
            </a:extLst>
          </p:cNvPr>
          <p:cNvSpPr/>
          <p:nvPr/>
        </p:nvSpPr>
        <p:spPr>
          <a:xfrm>
            <a:off x="715805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6F6D2-FBE7-422A-A1D3-DB584CCF33DF}"/>
              </a:ext>
            </a:extLst>
          </p:cNvPr>
          <p:cNvSpPr/>
          <p:nvPr/>
        </p:nvSpPr>
        <p:spPr>
          <a:xfrm>
            <a:off x="7502002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7F162-1531-4599-A4AD-73D9F3FD40FB}"/>
              </a:ext>
            </a:extLst>
          </p:cNvPr>
          <p:cNvSpPr/>
          <p:nvPr/>
        </p:nvSpPr>
        <p:spPr>
          <a:xfrm>
            <a:off x="7502002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AE27D-BF70-4504-8329-62B8B054600B}"/>
              </a:ext>
            </a:extLst>
          </p:cNvPr>
          <p:cNvSpPr/>
          <p:nvPr/>
        </p:nvSpPr>
        <p:spPr>
          <a:xfrm>
            <a:off x="8225767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4EB36-7798-48F8-AC2D-61AEF3130AB4}"/>
              </a:ext>
            </a:extLst>
          </p:cNvPr>
          <p:cNvSpPr/>
          <p:nvPr/>
        </p:nvSpPr>
        <p:spPr>
          <a:xfrm>
            <a:off x="8569715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C7AA8-D334-4F14-B43D-9D171A6FBB4B}"/>
              </a:ext>
            </a:extLst>
          </p:cNvPr>
          <p:cNvSpPr/>
          <p:nvPr/>
        </p:nvSpPr>
        <p:spPr>
          <a:xfrm>
            <a:off x="8913663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5773F-68C1-4F26-A535-BD74521CA4AF}"/>
              </a:ext>
            </a:extLst>
          </p:cNvPr>
          <p:cNvSpPr txBox="1"/>
          <p:nvPr/>
        </p:nvSpPr>
        <p:spPr>
          <a:xfrm>
            <a:off x="7853214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9AA064-9D70-4B70-B899-2E973BD2B747}"/>
              </a:ext>
            </a:extLst>
          </p:cNvPr>
          <p:cNvSpPr txBox="1"/>
          <p:nvPr/>
        </p:nvSpPr>
        <p:spPr>
          <a:xfrm>
            <a:off x="9275511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5C90CA-FD69-4DFA-B8C3-D6D2AB3426AA}"/>
              </a:ext>
            </a:extLst>
          </p:cNvPr>
          <p:cNvSpPr/>
          <p:nvPr/>
        </p:nvSpPr>
        <p:spPr>
          <a:xfrm>
            <a:off x="9661171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7EC834-83CB-4E5A-93E5-FE7D923864F2}"/>
              </a:ext>
            </a:extLst>
          </p:cNvPr>
          <p:cNvSpPr/>
          <p:nvPr/>
        </p:nvSpPr>
        <p:spPr>
          <a:xfrm>
            <a:off x="10005119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8C27B-6442-4173-B3C0-729D286A438B}"/>
              </a:ext>
            </a:extLst>
          </p:cNvPr>
          <p:cNvSpPr/>
          <p:nvPr/>
        </p:nvSpPr>
        <p:spPr>
          <a:xfrm>
            <a:off x="9661171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BACB-6328-4681-BA65-B2A4161C321C}"/>
              </a:ext>
            </a:extLst>
          </p:cNvPr>
          <p:cNvSpPr/>
          <p:nvPr/>
        </p:nvSpPr>
        <p:spPr>
          <a:xfrm>
            <a:off x="10005119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C60EF-96F6-46C6-9D31-5646612E0B8A}"/>
              </a:ext>
            </a:extLst>
          </p:cNvPr>
          <p:cNvSpPr/>
          <p:nvPr/>
        </p:nvSpPr>
        <p:spPr>
          <a:xfrm>
            <a:off x="10349067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387113-36F3-4917-B9B7-7CCAF4CFF4FD}"/>
              </a:ext>
            </a:extLst>
          </p:cNvPr>
          <p:cNvSpPr/>
          <p:nvPr/>
        </p:nvSpPr>
        <p:spPr>
          <a:xfrm>
            <a:off x="10349067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F6F0CD-132F-4F5B-AB35-66EC768F7AC3}"/>
              </a:ext>
            </a:extLst>
          </p:cNvPr>
          <p:cNvGrpSpPr/>
          <p:nvPr/>
        </p:nvGrpSpPr>
        <p:grpSpPr>
          <a:xfrm>
            <a:off x="5689716" y="4776918"/>
            <a:ext cx="3545319" cy="1021328"/>
            <a:chOff x="5745758" y="5120866"/>
            <a:chExt cx="3545319" cy="1021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22EBF7-00E6-41CC-B350-7AFA3EF0CDBE}"/>
                </a:ext>
              </a:extLst>
            </p:cNvPr>
            <p:cNvSpPr/>
            <p:nvPr/>
          </p:nvSpPr>
          <p:spPr>
            <a:xfrm>
              <a:off x="5745758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E22A0E-2088-4841-A57F-9F33EBC2803A}"/>
                </a:ext>
              </a:extLst>
            </p:cNvPr>
            <p:cNvSpPr/>
            <p:nvPr/>
          </p:nvSpPr>
          <p:spPr>
            <a:xfrm>
              <a:off x="6089706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18F5FA-0745-446B-B58E-AB055D9B9C13}"/>
                </a:ext>
              </a:extLst>
            </p:cNvPr>
            <p:cNvSpPr/>
            <p:nvPr/>
          </p:nvSpPr>
          <p:spPr>
            <a:xfrm>
              <a:off x="5745758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76F6D6-9382-4FE6-9C0D-67F8DB0F198E}"/>
                </a:ext>
              </a:extLst>
            </p:cNvPr>
            <p:cNvSpPr/>
            <p:nvPr/>
          </p:nvSpPr>
          <p:spPr>
            <a:xfrm>
              <a:off x="6089706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028282-0AA3-489D-AF67-5FCA76E3BA89}"/>
                </a:ext>
              </a:extLst>
            </p:cNvPr>
            <p:cNvSpPr/>
            <p:nvPr/>
          </p:nvSpPr>
          <p:spPr>
            <a:xfrm>
              <a:off x="6433654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4DF05A-7203-4A0C-8ECE-86E26ADB0A52}"/>
                </a:ext>
              </a:extLst>
            </p:cNvPr>
            <p:cNvSpPr/>
            <p:nvPr/>
          </p:nvSpPr>
          <p:spPr>
            <a:xfrm>
              <a:off x="6433654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CC743E-815C-4A28-A9DA-891975AB01A4}"/>
                </a:ext>
              </a:extLst>
            </p:cNvPr>
            <p:cNvSpPr/>
            <p:nvPr/>
          </p:nvSpPr>
          <p:spPr>
            <a:xfrm>
              <a:off x="7330028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113DC2-1A96-45DD-878B-177C96B3FEB5}"/>
                </a:ext>
              </a:extLst>
            </p:cNvPr>
            <p:cNvSpPr/>
            <p:nvPr/>
          </p:nvSpPr>
          <p:spPr>
            <a:xfrm>
              <a:off x="7673976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954733-0AB2-4728-9FFF-3E807029512C}"/>
                </a:ext>
              </a:extLst>
            </p:cNvPr>
            <p:cNvSpPr/>
            <p:nvPr/>
          </p:nvSpPr>
          <p:spPr>
            <a:xfrm>
              <a:off x="7330028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332F29-EDCC-459F-AADB-BEB08FDBAE29}"/>
                </a:ext>
              </a:extLst>
            </p:cNvPr>
            <p:cNvSpPr/>
            <p:nvPr/>
          </p:nvSpPr>
          <p:spPr>
            <a:xfrm>
              <a:off x="7673976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786C7C-5A26-4D01-9A9D-F5C0F1D4608C}"/>
                </a:ext>
              </a:extLst>
            </p:cNvPr>
            <p:cNvSpPr/>
            <p:nvPr/>
          </p:nvSpPr>
          <p:spPr>
            <a:xfrm>
              <a:off x="7330028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3EAC1-98CE-4EB6-920E-D74A58F88A7C}"/>
                </a:ext>
              </a:extLst>
            </p:cNvPr>
            <p:cNvSpPr/>
            <p:nvPr/>
          </p:nvSpPr>
          <p:spPr>
            <a:xfrm>
              <a:off x="7673976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955A1F-DDC5-4ABF-8231-471D15A94F63}"/>
                </a:ext>
              </a:extLst>
            </p:cNvPr>
            <p:cNvSpPr txBox="1"/>
            <p:nvPr/>
          </p:nvSpPr>
          <p:spPr>
            <a:xfrm>
              <a:off x="6876523" y="5347097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269D3-DDE6-41A0-B636-07BDB90F8579}"/>
                </a:ext>
              </a:extLst>
            </p:cNvPr>
            <p:cNvSpPr txBox="1"/>
            <p:nvPr/>
          </p:nvSpPr>
          <p:spPr>
            <a:xfrm>
              <a:off x="8127481" y="5384983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C01C15-C8A9-4FFD-A859-477338112F40}"/>
                </a:ext>
              </a:extLst>
            </p:cNvPr>
            <p:cNvSpPr/>
            <p:nvPr/>
          </p:nvSpPr>
          <p:spPr>
            <a:xfrm>
              <a:off x="8603181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742396-D343-46CB-8AB8-6EF56604DF6D}"/>
                </a:ext>
              </a:extLst>
            </p:cNvPr>
            <p:cNvSpPr/>
            <p:nvPr/>
          </p:nvSpPr>
          <p:spPr>
            <a:xfrm>
              <a:off x="8947129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55A8-81E4-44D9-B352-29B21DEC9DD8}"/>
                </a:ext>
              </a:extLst>
            </p:cNvPr>
            <p:cNvSpPr/>
            <p:nvPr/>
          </p:nvSpPr>
          <p:spPr>
            <a:xfrm>
              <a:off x="8603181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374F51-A43C-4197-9BC0-3F13E4C715A2}"/>
                </a:ext>
              </a:extLst>
            </p:cNvPr>
            <p:cNvSpPr/>
            <p:nvPr/>
          </p:nvSpPr>
          <p:spPr>
            <a:xfrm>
              <a:off x="8947129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2211AF-C21F-4AD9-A29A-E0708BEEB3D0}"/>
              </a:ext>
            </a:extLst>
          </p:cNvPr>
          <p:cNvSpPr/>
          <p:nvPr/>
        </p:nvSpPr>
        <p:spPr>
          <a:xfrm>
            <a:off x="10005119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50BB2-8A0A-464A-AA52-2DB675426175}"/>
              </a:ext>
            </a:extLst>
          </p:cNvPr>
          <p:cNvSpPr/>
          <p:nvPr/>
        </p:nvSpPr>
        <p:spPr>
          <a:xfrm>
            <a:off x="10349067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E03E-0CC4-4133-A391-6DFEB50D57B4}"/>
              </a:ext>
            </a:extLst>
          </p:cNvPr>
          <p:cNvSpPr/>
          <p:nvPr/>
        </p:nvSpPr>
        <p:spPr>
          <a:xfrm>
            <a:off x="10005119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F19199-BB6F-4224-8D86-9071E9A2913F}"/>
              </a:ext>
            </a:extLst>
          </p:cNvPr>
          <p:cNvSpPr/>
          <p:nvPr/>
        </p:nvSpPr>
        <p:spPr>
          <a:xfrm>
            <a:off x="10349067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21E2F6-22E0-417C-9CE0-4255FEC19923}"/>
              </a:ext>
            </a:extLst>
          </p:cNvPr>
          <p:cNvSpPr/>
          <p:nvPr/>
        </p:nvSpPr>
        <p:spPr>
          <a:xfrm>
            <a:off x="10693015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5F7380-9FD7-4A53-81DD-917D9A3F5451}"/>
              </a:ext>
            </a:extLst>
          </p:cNvPr>
          <p:cNvSpPr/>
          <p:nvPr/>
        </p:nvSpPr>
        <p:spPr>
          <a:xfrm>
            <a:off x="10693015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F4829F-EDC2-42D8-9346-24C6913A3D43}"/>
              </a:ext>
            </a:extLst>
          </p:cNvPr>
          <p:cNvSpPr/>
          <p:nvPr/>
        </p:nvSpPr>
        <p:spPr>
          <a:xfrm>
            <a:off x="10005119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3F05AD-5377-407C-8857-5118940E493F}"/>
              </a:ext>
            </a:extLst>
          </p:cNvPr>
          <p:cNvSpPr/>
          <p:nvPr/>
        </p:nvSpPr>
        <p:spPr>
          <a:xfrm>
            <a:off x="10349067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1ACD7C-FCDE-434D-B65F-C79DD76AC709}"/>
              </a:ext>
            </a:extLst>
          </p:cNvPr>
          <p:cNvSpPr/>
          <p:nvPr/>
        </p:nvSpPr>
        <p:spPr>
          <a:xfrm>
            <a:off x="10693015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1E0007E-531F-4D96-8CC3-38640E274509}"/>
              </a:ext>
            </a:extLst>
          </p:cNvPr>
          <p:cNvSpPr/>
          <p:nvPr/>
        </p:nvSpPr>
        <p:spPr>
          <a:xfrm>
            <a:off x="11157358" y="5003149"/>
            <a:ext cx="279595" cy="7950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B658C8-DE40-405E-89C7-4DC0373E2F13}"/>
              </a:ext>
            </a:extLst>
          </p:cNvPr>
          <p:cNvSpPr/>
          <p:nvPr/>
        </p:nvSpPr>
        <p:spPr>
          <a:xfrm>
            <a:off x="7117699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64ACB7-9687-4530-B6DA-353EBB5ED585}"/>
              </a:ext>
            </a:extLst>
          </p:cNvPr>
          <p:cNvSpPr/>
          <p:nvPr/>
        </p:nvSpPr>
        <p:spPr>
          <a:xfrm>
            <a:off x="7461647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8B3599-C7EE-4B34-8DF7-F5895E543743}"/>
              </a:ext>
            </a:extLst>
          </p:cNvPr>
          <p:cNvSpPr/>
          <p:nvPr/>
        </p:nvSpPr>
        <p:spPr>
          <a:xfrm>
            <a:off x="7117699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C8AAAB-9CBC-484B-8BB9-B60890E3DC4E}"/>
              </a:ext>
            </a:extLst>
          </p:cNvPr>
          <p:cNvSpPr/>
          <p:nvPr/>
        </p:nvSpPr>
        <p:spPr>
          <a:xfrm>
            <a:off x="7461647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4337B6-8CB4-49D5-94A0-FF2ED6CFE9E1}"/>
              </a:ext>
            </a:extLst>
          </p:cNvPr>
          <p:cNvSpPr/>
          <p:nvPr/>
        </p:nvSpPr>
        <p:spPr>
          <a:xfrm>
            <a:off x="7805595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79F5C3-9B61-4A59-ABC6-7A6CA8D463D1}"/>
              </a:ext>
            </a:extLst>
          </p:cNvPr>
          <p:cNvSpPr/>
          <p:nvPr/>
        </p:nvSpPr>
        <p:spPr>
          <a:xfrm>
            <a:off x="7805595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2D8AD9-3B42-4971-BC37-C2DE74A24AB3}"/>
              </a:ext>
            </a:extLst>
          </p:cNvPr>
          <p:cNvSpPr txBox="1"/>
          <p:nvPr/>
        </p:nvSpPr>
        <p:spPr>
          <a:xfrm>
            <a:off x="6820481" y="620109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42577-A844-444D-9159-E873B3D0B944}"/>
              </a:ext>
            </a:extLst>
          </p:cNvPr>
          <p:cNvSpPr txBox="1"/>
          <p:nvPr/>
        </p:nvSpPr>
        <p:spPr>
          <a:xfrm>
            <a:off x="8071439" y="62389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D03BBD-C714-402D-855E-FEB01EFAE943}"/>
              </a:ext>
            </a:extLst>
          </p:cNvPr>
          <p:cNvSpPr/>
          <p:nvPr/>
        </p:nvSpPr>
        <p:spPr>
          <a:xfrm>
            <a:off x="854713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39C563-F39C-45AA-9E66-D523F59FF3F3}"/>
              </a:ext>
            </a:extLst>
          </p:cNvPr>
          <p:cNvSpPr/>
          <p:nvPr/>
        </p:nvSpPr>
        <p:spPr>
          <a:xfrm>
            <a:off x="8891087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4E997E-8885-4DB1-B6CB-B52BEC2D6AB2}"/>
              </a:ext>
            </a:extLst>
          </p:cNvPr>
          <p:cNvSpPr/>
          <p:nvPr/>
        </p:nvSpPr>
        <p:spPr>
          <a:xfrm>
            <a:off x="854713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941048-B79D-4EE3-BE26-26718A769D5F}"/>
              </a:ext>
            </a:extLst>
          </p:cNvPr>
          <p:cNvSpPr/>
          <p:nvPr/>
        </p:nvSpPr>
        <p:spPr>
          <a:xfrm>
            <a:off x="8891087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993AD3-D82B-4538-9498-5A6ADAE4B80D}"/>
              </a:ext>
            </a:extLst>
          </p:cNvPr>
          <p:cNvSpPr/>
          <p:nvPr/>
        </p:nvSpPr>
        <p:spPr>
          <a:xfrm>
            <a:off x="6161121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8374D-D221-4EF1-9A0E-EBD781188F7F}"/>
              </a:ext>
            </a:extLst>
          </p:cNvPr>
          <p:cNvSpPr/>
          <p:nvPr/>
        </p:nvSpPr>
        <p:spPr>
          <a:xfrm>
            <a:off x="6505069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D9F522-0E0B-4997-A9FB-AC8769F9E7C4}"/>
              </a:ext>
            </a:extLst>
          </p:cNvPr>
          <p:cNvSpPr/>
          <p:nvPr/>
        </p:nvSpPr>
        <p:spPr>
          <a:xfrm>
            <a:off x="6161121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0317FA-82B5-49B0-9DCE-2638B507B1A1}"/>
              </a:ext>
            </a:extLst>
          </p:cNvPr>
          <p:cNvSpPr/>
          <p:nvPr/>
        </p:nvSpPr>
        <p:spPr>
          <a:xfrm>
            <a:off x="6505069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D94204-13DA-4FAF-AECA-7DB90FC69AF4}"/>
              </a:ext>
            </a:extLst>
          </p:cNvPr>
          <p:cNvSpPr/>
          <p:nvPr/>
        </p:nvSpPr>
        <p:spPr>
          <a:xfrm>
            <a:off x="923414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65CD3B-38FF-4D28-8BBE-63F76A463652}"/>
              </a:ext>
            </a:extLst>
          </p:cNvPr>
          <p:cNvSpPr/>
          <p:nvPr/>
        </p:nvSpPr>
        <p:spPr>
          <a:xfrm>
            <a:off x="923414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6392C-D606-450F-84F2-5D3AD9F0194A}"/>
              </a:ext>
            </a:extLst>
          </p:cNvPr>
          <p:cNvSpPr txBox="1"/>
          <p:nvPr/>
        </p:nvSpPr>
        <p:spPr>
          <a:xfrm>
            <a:off x="8628218" y="454902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A111C-3BCC-4351-98BF-12FCBD106F1F}"/>
              </a:ext>
            </a:extLst>
          </p:cNvPr>
          <p:cNvSpPr txBox="1"/>
          <p:nvPr/>
        </p:nvSpPr>
        <p:spPr>
          <a:xfrm>
            <a:off x="8786289" y="57394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A7411B-1A4C-4E7D-A64E-E10A2270BB84}"/>
              </a:ext>
            </a:extLst>
          </p:cNvPr>
          <p:cNvSpPr txBox="1"/>
          <p:nvPr/>
        </p:nvSpPr>
        <p:spPr>
          <a:xfrm>
            <a:off x="10251586" y="61153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AAB7DF-237F-4F52-A5EC-0475D87C850D}"/>
              </a:ext>
            </a:extLst>
          </p:cNvPr>
          <p:cNvSpPr txBox="1"/>
          <p:nvPr/>
        </p:nvSpPr>
        <p:spPr>
          <a:xfrm>
            <a:off x="7214363" y="36395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809986B-7E0F-4C54-B003-3B98D9DA8C90}"/>
              </a:ext>
            </a:extLst>
          </p:cNvPr>
          <p:cNvSpPr txBox="1"/>
          <p:nvPr/>
        </p:nvSpPr>
        <p:spPr>
          <a:xfrm>
            <a:off x="5938282" y="3636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74BE5-75F3-444A-814A-B41DEC470B97}"/>
              </a:ext>
            </a:extLst>
          </p:cNvPr>
          <p:cNvSpPr txBox="1"/>
          <p:nvPr/>
        </p:nvSpPr>
        <p:spPr>
          <a:xfrm>
            <a:off x="8583532" y="35833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F4DA9B0-CFD2-4484-9487-F8F4249925E3}"/>
              </a:ext>
            </a:extLst>
          </p:cNvPr>
          <p:cNvSpPr/>
          <p:nvPr/>
        </p:nvSpPr>
        <p:spPr>
          <a:xfrm>
            <a:off x="8225698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48E4CFE-FE38-4D01-A837-12B2922DDE88}"/>
              </a:ext>
            </a:extLst>
          </p:cNvPr>
          <p:cNvSpPr/>
          <p:nvPr/>
        </p:nvSpPr>
        <p:spPr>
          <a:xfrm>
            <a:off x="8569646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97C605F-7A1E-46A3-9F6B-E04E4444211E}"/>
              </a:ext>
            </a:extLst>
          </p:cNvPr>
          <p:cNvSpPr/>
          <p:nvPr/>
        </p:nvSpPr>
        <p:spPr>
          <a:xfrm>
            <a:off x="8913594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3C71036-DFE5-4B0A-869D-D0CD7F87C8A2}"/>
              </a:ext>
            </a:extLst>
          </p:cNvPr>
          <p:cNvSpPr txBox="1"/>
          <p:nvPr/>
        </p:nvSpPr>
        <p:spPr>
          <a:xfrm>
            <a:off x="5669230" y="55190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03A495E-1151-4247-99F4-5FDC94FB2E14}"/>
              </a:ext>
            </a:extLst>
          </p:cNvPr>
          <p:cNvSpPr txBox="1"/>
          <p:nvPr/>
        </p:nvSpPr>
        <p:spPr>
          <a:xfrm>
            <a:off x="7396272" y="56889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EA6F810-1199-4E29-89A5-AD9526245247}"/>
              </a:ext>
            </a:extLst>
          </p:cNvPr>
          <p:cNvSpPr txBox="1"/>
          <p:nvPr/>
        </p:nvSpPr>
        <p:spPr>
          <a:xfrm>
            <a:off x="7240504" y="670064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94769DA-EDC3-4C11-A559-2CE25FBEF807}"/>
              </a:ext>
            </a:extLst>
          </p:cNvPr>
          <p:cNvSpPr txBox="1"/>
          <p:nvPr/>
        </p:nvSpPr>
        <p:spPr>
          <a:xfrm>
            <a:off x="6155017" y="66971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59A6437-685A-4C19-B771-C28CDDA044E6}"/>
              </a:ext>
            </a:extLst>
          </p:cNvPr>
          <p:cNvSpPr txBox="1"/>
          <p:nvPr/>
        </p:nvSpPr>
        <p:spPr>
          <a:xfrm>
            <a:off x="10079971" y="357722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99040" y="20879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361052" y="5453469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83838" y="517672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1121035" y="571413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595879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4313" y="150992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1" y="2767307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88499" y="306635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5856" y="44724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7641697" y="426141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07906" y="2446421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288147" y="286151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04319" y="3600838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57150" y="2899610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07906" y="358393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55603" y="431939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40249" y="3946707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35872" y="2757236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48313" y="4403619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583274" y="2763255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00356" y="4494982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41653" y="2467455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114645" y="5328945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3711615" y="1440212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262623" y="4618412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245486" y="1635422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64395" y="1418753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266142" y="957188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5009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360134" y="752826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2215" y="3909071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38221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161084" y="3750372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5044071" y="3354707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B80C-F65C-42F6-8FC0-05F50022B424}"/>
              </a:ext>
            </a:extLst>
          </p:cNvPr>
          <p:cNvSpPr txBox="1"/>
          <p:nvPr/>
        </p:nvSpPr>
        <p:spPr>
          <a:xfrm>
            <a:off x="8366152" y="2517074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315656" y="276634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4990618" y="276634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1418578" y="283965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159191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63A9C79F-D83E-4F54-89D2-64410AE3CA64}"/>
              </a:ext>
            </a:extLst>
          </p:cNvPr>
          <p:cNvGrpSpPr/>
          <p:nvPr/>
        </p:nvGrpSpPr>
        <p:grpSpPr>
          <a:xfrm>
            <a:off x="1509393" y="2912959"/>
            <a:ext cx="1558984" cy="582596"/>
            <a:chOff x="1023256" y="2812645"/>
            <a:chExt cx="1444362" cy="58259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726D96-037E-450E-A523-EF21830F8EDD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5061C8-F35E-4A85-BBB1-2E6EFD183F9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9B45C8-AE16-4B92-A900-45E8A8851CA5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250005" y="291874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081432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6822045" y="283965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172247" y="291295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6912859" y="291874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57A5E3-E402-4A88-9BE0-5C1D7E24D1EB}"/>
              </a:ext>
            </a:extLst>
          </p:cNvPr>
          <p:cNvSpPr/>
          <p:nvPr/>
        </p:nvSpPr>
        <p:spPr>
          <a:xfrm>
            <a:off x="1905965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BDFCC7-BFF1-4706-AF3F-0F81BC142809}"/>
              </a:ext>
            </a:extLst>
          </p:cNvPr>
          <p:cNvSpPr/>
          <p:nvPr/>
        </p:nvSpPr>
        <p:spPr>
          <a:xfrm>
            <a:off x="4448537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ECA9A5-0CA8-42F2-AB88-3BC35125E093}"/>
              </a:ext>
            </a:extLst>
          </p:cNvPr>
          <p:cNvSpPr/>
          <p:nvPr/>
        </p:nvSpPr>
        <p:spPr>
          <a:xfrm>
            <a:off x="6991109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A95ED-08F2-4712-A04F-BC98F594C809}"/>
              </a:ext>
            </a:extLst>
          </p:cNvPr>
          <p:cNvGrpSpPr/>
          <p:nvPr/>
        </p:nvGrpSpPr>
        <p:grpSpPr>
          <a:xfrm>
            <a:off x="1973026" y="4471683"/>
            <a:ext cx="2421496" cy="740783"/>
            <a:chOff x="1332560" y="4552706"/>
            <a:chExt cx="3481226" cy="74078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8F29CB-6EFB-4405-80E1-4D20A6BDE5BE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33513E-4BFF-4089-9ECC-E08E78B3DB65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3A1093-F32C-4D7A-897C-91DE547F9F58}"/>
              </a:ext>
            </a:extLst>
          </p:cNvPr>
          <p:cNvGrpSpPr/>
          <p:nvPr/>
        </p:nvGrpSpPr>
        <p:grpSpPr>
          <a:xfrm>
            <a:off x="2035214" y="4543060"/>
            <a:ext cx="1078375" cy="598029"/>
            <a:chOff x="1394749" y="4645303"/>
            <a:chExt cx="1039322" cy="58259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B352C94-5D5D-410A-BD23-D608EC3DC1E5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138259-5354-4E87-8629-5E269210CD9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72D8B6-FD10-4C27-8686-3E2B089CAC87}"/>
              </a:ext>
            </a:extLst>
          </p:cNvPr>
          <p:cNvGrpSpPr/>
          <p:nvPr/>
        </p:nvGrpSpPr>
        <p:grpSpPr>
          <a:xfrm>
            <a:off x="3249960" y="4543058"/>
            <a:ext cx="1078375" cy="598029"/>
            <a:chOff x="1394749" y="4645303"/>
            <a:chExt cx="1039322" cy="5825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310517D-A7B8-4CB3-AEA7-5D55A5051CC1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CB0910-9390-4CDD-9A22-473ED217F39E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EC4D88-9C6A-4BB3-BB10-4F0CA4F5B0F5}"/>
              </a:ext>
            </a:extLst>
          </p:cNvPr>
          <p:cNvGrpSpPr/>
          <p:nvPr/>
        </p:nvGrpSpPr>
        <p:grpSpPr>
          <a:xfrm>
            <a:off x="4509075" y="4471683"/>
            <a:ext cx="2421496" cy="740783"/>
            <a:chOff x="1332560" y="4552706"/>
            <a:chExt cx="3481226" cy="74078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61297A-60D3-4A12-B0AC-84957BBFA6CD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209ED08-F972-4F3F-8D75-04EFE16E286D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97745F2-6F91-4CA1-8B10-63D06630BC8B}"/>
              </a:ext>
            </a:extLst>
          </p:cNvPr>
          <p:cNvGrpSpPr/>
          <p:nvPr/>
        </p:nvGrpSpPr>
        <p:grpSpPr>
          <a:xfrm>
            <a:off x="4571263" y="4543060"/>
            <a:ext cx="1078375" cy="598029"/>
            <a:chOff x="1394749" y="4645303"/>
            <a:chExt cx="1039322" cy="58259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0E18275-1AF2-49F8-BCB8-B4905792F8BD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3F554F2-319A-4334-AC58-98615E4F49F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09E594-5106-46FC-A011-2340A2DE2233}"/>
              </a:ext>
            </a:extLst>
          </p:cNvPr>
          <p:cNvGrpSpPr/>
          <p:nvPr/>
        </p:nvGrpSpPr>
        <p:grpSpPr>
          <a:xfrm>
            <a:off x="5786009" y="4543058"/>
            <a:ext cx="1078375" cy="598029"/>
            <a:chOff x="1394749" y="4645303"/>
            <a:chExt cx="1039322" cy="58259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C855FCE-9DB0-441D-AB73-8CD0D6A3F46C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4A838B-6F75-4A6C-A5DE-9A0081B81BA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454A7BA-A60B-4812-915B-DE964D4D536E}"/>
              </a:ext>
            </a:extLst>
          </p:cNvPr>
          <p:cNvGrpSpPr/>
          <p:nvPr/>
        </p:nvGrpSpPr>
        <p:grpSpPr>
          <a:xfrm>
            <a:off x="7045124" y="4471683"/>
            <a:ext cx="2421496" cy="740783"/>
            <a:chOff x="1332560" y="4552706"/>
            <a:chExt cx="3481226" cy="74078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558299B-3E97-44AA-9844-60D0805AC07F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D083F8-1870-4979-858B-9226CB7559D1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E3F326E-8595-4173-9A8C-D28EA2E1A507}"/>
              </a:ext>
            </a:extLst>
          </p:cNvPr>
          <p:cNvGrpSpPr/>
          <p:nvPr/>
        </p:nvGrpSpPr>
        <p:grpSpPr>
          <a:xfrm>
            <a:off x="7107312" y="4543060"/>
            <a:ext cx="1078375" cy="598029"/>
            <a:chOff x="1394749" y="4645303"/>
            <a:chExt cx="1039322" cy="58259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CD36CBB-24F8-4597-8213-EF1DD30C9BFE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68B77A7-8B2B-49F9-B542-01589F23EBDF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F631545-1382-4AED-ACC4-1D9B6F793D2D}"/>
              </a:ext>
            </a:extLst>
          </p:cNvPr>
          <p:cNvGrpSpPr/>
          <p:nvPr/>
        </p:nvGrpSpPr>
        <p:grpSpPr>
          <a:xfrm>
            <a:off x="8322058" y="4543058"/>
            <a:ext cx="1078375" cy="598029"/>
            <a:chOff x="1394749" y="4645303"/>
            <a:chExt cx="1039322" cy="58259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3C4327-7486-469E-B156-6507A81BCC1B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084D036-9D95-41AE-B5E1-1142EEA4FEE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76399" y="2835788"/>
            <a:ext cx="15776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[ 3  9]]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[[ 1  7]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[ 4 10]]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[[ 2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[ 5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-109246" y="3169718"/>
            <a:ext cx="19575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1  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[ 6  7  8]]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[[ 3  4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[ 9 10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919F3ED-B3CA-4606-985D-F39B2CD108C8}"/>
              </a:ext>
            </a:extLst>
          </p:cNvPr>
          <p:cNvSpPr/>
          <p:nvPr/>
        </p:nvSpPr>
        <p:spPr>
          <a:xfrm>
            <a:off x="1956122" y="3908383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97CAA-7257-4636-B2EE-535347DD0DEC}"/>
              </a:ext>
            </a:extLst>
          </p:cNvPr>
          <p:cNvSpPr/>
          <p:nvPr/>
        </p:nvSpPr>
        <p:spPr>
          <a:xfrm>
            <a:off x="5631084" y="3908382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2A5BAEE-81F5-4990-8534-58C731627721}"/>
              </a:ext>
            </a:extLst>
          </p:cNvPr>
          <p:cNvSpPr/>
          <p:nvPr/>
        </p:nvSpPr>
        <p:spPr>
          <a:xfrm>
            <a:off x="2059044" y="398169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AFB618-0341-42F7-A912-940E9B03DDE8}"/>
              </a:ext>
            </a:extLst>
          </p:cNvPr>
          <p:cNvSpPr/>
          <p:nvPr/>
        </p:nvSpPr>
        <p:spPr>
          <a:xfrm>
            <a:off x="3799657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379826-E0A4-4450-A7D6-E95DBA4C2A36}"/>
              </a:ext>
            </a:extLst>
          </p:cNvPr>
          <p:cNvSpPr/>
          <p:nvPr/>
        </p:nvSpPr>
        <p:spPr>
          <a:xfrm>
            <a:off x="2149859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3A90A2-05F0-4C7B-B31B-1AD9D7058A2E}"/>
              </a:ext>
            </a:extLst>
          </p:cNvPr>
          <p:cNvSpPr/>
          <p:nvPr/>
        </p:nvSpPr>
        <p:spPr>
          <a:xfrm>
            <a:off x="2669520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CAF2F0-94AF-4592-8659-BE6EE351043D}"/>
              </a:ext>
            </a:extLst>
          </p:cNvPr>
          <p:cNvSpPr/>
          <p:nvPr/>
        </p:nvSpPr>
        <p:spPr>
          <a:xfrm>
            <a:off x="3189182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62FB9CA-B3E6-485E-972D-64702C3C26DC}"/>
              </a:ext>
            </a:extLst>
          </p:cNvPr>
          <p:cNvGrpSpPr/>
          <p:nvPr/>
        </p:nvGrpSpPr>
        <p:grpSpPr>
          <a:xfrm>
            <a:off x="3890471" y="4060780"/>
            <a:ext cx="1558984" cy="582596"/>
            <a:chOff x="1023256" y="2812645"/>
            <a:chExt cx="1444362" cy="58259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104E215-D0D2-4609-9346-60EB16E84B14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3401719-DCCD-4221-A427-8DD5979A4B70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88E5B63-55BA-4937-B5AD-95DB0446B514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F416B69-44F1-4871-BAC6-8AB9A7B6708A}"/>
              </a:ext>
            </a:extLst>
          </p:cNvPr>
          <p:cNvSpPr/>
          <p:nvPr/>
        </p:nvSpPr>
        <p:spPr>
          <a:xfrm>
            <a:off x="5721898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D6340DB-8F93-4CDA-92A1-7C6F1A044A08}"/>
              </a:ext>
            </a:extLst>
          </p:cNvPr>
          <p:cNvSpPr/>
          <p:nvPr/>
        </p:nvSpPr>
        <p:spPr>
          <a:xfrm>
            <a:off x="7462511" y="398168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4F22A31-E540-4CB4-A64B-675C2773D896}"/>
              </a:ext>
            </a:extLst>
          </p:cNvPr>
          <p:cNvGrpSpPr/>
          <p:nvPr/>
        </p:nvGrpSpPr>
        <p:grpSpPr>
          <a:xfrm>
            <a:off x="5812713" y="4054990"/>
            <a:ext cx="1558984" cy="582596"/>
            <a:chOff x="1023256" y="2812645"/>
            <a:chExt cx="1444362" cy="58259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5697835-53F6-4BBD-ADE1-AD00CB8EA983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CF9A0F4-3EBB-4E10-BA53-2B5443CB03F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F6AA81F-61A1-4B0E-BFC1-3B415C3B21F1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3860479-B2EC-4939-8700-CD68DA15BDAE}"/>
              </a:ext>
            </a:extLst>
          </p:cNvPr>
          <p:cNvGrpSpPr/>
          <p:nvPr/>
        </p:nvGrpSpPr>
        <p:grpSpPr>
          <a:xfrm>
            <a:off x="7553325" y="4060777"/>
            <a:ext cx="1558984" cy="582596"/>
            <a:chOff x="1023256" y="2812645"/>
            <a:chExt cx="1444362" cy="58259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E2B6F43-A1EF-4F78-8946-DD4BB6A08172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4F9745F-D32A-4552-8BE2-499CD5ABC9E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21896CE-3935-4553-815F-ED5943063532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17207" y="3421763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32407" y="2825490"/>
            <a:ext cx="1577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[ 2  5]]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[[ 6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F52FBA-8DCC-4480-9C2B-6D0B42AD26DB}"/>
              </a:ext>
            </a:extLst>
          </p:cNvPr>
          <p:cNvSpPr/>
          <p:nvPr/>
        </p:nvSpPr>
        <p:spPr>
          <a:xfrm>
            <a:off x="1956122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90D7F4-B1D4-4D83-BA08-F50746A43411}"/>
              </a:ext>
            </a:extLst>
          </p:cNvPr>
          <p:cNvSpPr/>
          <p:nvPr/>
        </p:nvSpPr>
        <p:spPr>
          <a:xfrm>
            <a:off x="5631084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90AA1-EE9F-46A9-89C0-BC63F10A3CFD}"/>
              </a:ext>
            </a:extLst>
          </p:cNvPr>
          <p:cNvSpPr/>
          <p:nvPr/>
        </p:nvSpPr>
        <p:spPr>
          <a:xfrm>
            <a:off x="203262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063A15-EFC2-40F4-9D05-7321298FA00F}"/>
              </a:ext>
            </a:extLst>
          </p:cNvPr>
          <p:cNvSpPr/>
          <p:nvPr/>
        </p:nvSpPr>
        <p:spPr>
          <a:xfrm>
            <a:off x="320832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5A57A5-5B0A-4557-98A3-B57ED66AA98E}"/>
              </a:ext>
            </a:extLst>
          </p:cNvPr>
          <p:cNvSpPr/>
          <p:nvPr/>
        </p:nvSpPr>
        <p:spPr>
          <a:xfrm>
            <a:off x="4384014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82218D-D460-49FB-8831-DF527BC509BF}"/>
              </a:ext>
            </a:extLst>
          </p:cNvPr>
          <p:cNvSpPr/>
          <p:nvPr/>
        </p:nvSpPr>
        <p:spPr>
          <a:xfrm>
            <a:off x="2100812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2CDFE0-6FBF-403F-B423-5A2B9CECF3D8}"/>
              </a:ext>
            </a:extLst>
          </p:cNvPr>
          <p:cNvSpPr/>
          <p:nvPr/>
        </p:nvSpPr>
        <p:spPr>
          <a:xfrm>
            <a:off x="2620473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625F14-0F0D-42E5-8AF0-76579017D032}"/>
              </a:ext>
            </a:extLst>
          </p:cNvPr>
          <p:cNvSpPr/>
          <p:nvPr/>
        </p:nvSpPr>
        <p:spPr>
          <a:xfrm>
            <a:off x="3273315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30C9EA5-5410-46EB-9E69-146752C62C72}"/>
              </a:ext>
            </a:extLst>
          </p:cNvPr>
          <p:cNvSpPr/>
          <p:nvPr/>
        </p:nvSpPr>
        <p:spPr>
          <a:xfrm>
            <a:off x="3792976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6417BB-F3AF-4373-857C-690C9287EAB8}"/>
              </a:ext>
            </a:extLst>
          </p:cNvPr>
          <p:cNvSpPr/>
          <p:nvPr/>
        </p:nvSpPr>
        <p:spPr>
          <a:xfrm>
            <a:off x="4445818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368F33-52DB-4331-8019-8BDF475CC198}"/>
              </a:ext>
            </a:extLst>
          </p:cNvPr>
          <p:cNvSpPr/>
          <p:nvPr/>
        </p:nvSpPr>
        <p:spPr>
          <a:xfrm>
            <a:off x="4965479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8860DB-70CA-43FA-BB32-A8DDC3FB4713}"/>
              </a:ext>
            </a:extLst>
          </p:cNvPr>
          <p:cNvSpPr/>
          <p:nvPr/>
        </p:nvSpPr>
        <p:spPr>
          <a:xfrm>
            <a:off x="569927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28AEE0-DCC8-43DB-A2E3-32D6C867A037}"/>
              </a:ext>
            </a:extLst>
          </p:cNvPr>
          <p:cNvSpPr/>
          <p:nvPr/>
        </p:nvSpPr>
        <p:spPr>
          <a:xfrm>
            <a:off x="6874963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FE17C-DD66-4B54-8F97-51C647A1A180}"/>
              </a:ext>
            </a:extLst>
          </p:cNvPr>
          <p:cNvSpPr/>
          <p:nvPr/>
        </p:nvSpPr>
        <p:spPr>
          <a:xfrm>
            <a:off x="805065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96511D-689E-4355-A4B9-DD9BE9731E72}"/>
              </a:ext>
            </a:extLst>
          </p:cNvPr>
          <p:cNvSpPr/>
          <p:nvPr/>
        </p:nvSpPr>
        <p:spPr>
          <a:xfrm>
            <a:off x="5767455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DD53AA-C14D-416D-9F70-21E7F0D9F6A3}"/>
              </a:ext>
            </a:extLst>
          </p:cNvPr>
          <p:cNvSpPr/>
          <p:nvPr/>
        </p:nvSpPr>
        <p:spPr>
          <a:xfrm>
            <a:off x="6287116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73903-33BC-4563-8333-694090F18EF5}"/>
              </a:ext>
            </a:extLst>
          </p:cNvPr>
          <p:cNvSpPr/>
          <p:nvPr/>
        </p:nvSpPr>
        <p:spPr>
          <a:xfrm>
            <a:off x="6939958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8BA439C-DA2A-4750-A748-F62636D4C7DC}"/>
              </a:ext>
            </a:extLst>
          </p:cNvPr>
          <p:cNvSpPr/>
          <p:nvPr/>
        </p:nvSpPr>
        <p:spPr>
          <a:xfrm>
            <a:off x="7459619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3B5C4E-852C-406F-97E7-B18C46E2318B}"/>
              </a:ext>
            </a:extLst>
          </p:cNvPr>
          <p:cNvSpPr/>
          <p:nvPr/>
        </p:nvSpPr>
        <p:spPr>
          <a:xfrm>
            <a:off x="8112461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AC65A7D-E479-4B3F-BC44-D40C723AB765}"/>
              </a:ext>
            </a:extLst>
          </p:cNvPr>
          <p:cNvSpPr/>
          <p:nvPr/>
        </p:nvSpPr>
        <p:spPr>
          <a:xfrm>
            <a:off x="8632122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7" y="14071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85A483-DE40-4C48-B6D4-4216BCD789E5}"/>
              </a:ext>
            </a:extLst>
          </p:cNvPr>
          <p:cNvSpPr txBox="1"/>
          <p:nvPr/>
        </p:nvSpPr>
        <p:spPr>
          <a:xfrm>
            <a:off x="-1455783" y="3644205"/>
            <a:ext cx="20922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[[[[[[0.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[3. 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[[1.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[4. 5.]]]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[[[3.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[6. 7.]]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[[4.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[7. 8.]]]]]]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96312" y="3374984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57743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57763" y="14541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30074" y="3263563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544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53479" y="168923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0912" y="17003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139074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-124990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337086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-1130052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1060480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-1044652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-34351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-963769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-542768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49289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470290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1124382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2134683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1205265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1626266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2218323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2639324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3490716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5681248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3576116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4586417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3656999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4078000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4670057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5091058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5745150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6755451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5826033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6247034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6839091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7260092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-124990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337086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-1130052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1060480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-1044652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-34351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-963769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-542768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49289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470290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1124382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2134683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1205265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1626266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2218323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2639324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3490716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5681248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3576116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4586417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3656999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4078000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4670057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5091058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5745150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6755451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5826033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6247034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6839091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7260092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1285" y="171521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95083" y="17091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1502" y="284236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30980" y="28568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6037" y="1577632"/>
            <a:ext cx="1352359" cy="1388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066590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0832" y="1625647"/>
            <a:ext cx="933739" cy="8897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798492" y="4605613"/>
            <a:ext cx="1421954" cy="14219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847791" y="4655979"/>
            <a:ext cx="1324402" cy="13244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353021" y="860617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2021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66732" y="135997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80238" y="9421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8754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8754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8754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8754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8754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866235" y="2051488"/>
            <a:ext cx="626476" cy="6027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17197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33937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61552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83728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17197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33937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61552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83728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17197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33937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61552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83728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17197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33937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61552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83728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17197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33937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61552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83728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17197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33937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61552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83728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17197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33937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61552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83728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17197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33937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61552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83728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17197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33937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61552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83728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1018293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34047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62647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84824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1019388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341565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63743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85920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1020484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34266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64839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87015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1021580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4375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65934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88111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1022675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44852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67030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89207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1023771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4594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68126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90302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1024867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4704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69221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91398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901890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9205637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509385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901890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9205637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509385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901890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9205637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509385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812605" y="47063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812605" y="500535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812605" y="530437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901890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9205637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509385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812605" y="56063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9317908" y="220545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[[[[ 3.  4.  6. 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[ 6. 11. 15.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23. 27. 16.]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[ 9. 16. 18. 11.]]]]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442162" y="36175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508447" y="36684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574732" y="37055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574732" y="45510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647557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913494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720382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092755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465128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793207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201563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609920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162411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570767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979124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531615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939971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348328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976813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349186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721559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049638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457994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866351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418842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827198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235555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788046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196403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604759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637541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903478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710366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082739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455111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783191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191547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599904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152395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560751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969108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521599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929955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338312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966797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339170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711542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039622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447978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856335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408826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817182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225539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778030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186386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594743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2075877" y="1607450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6917362" y="724270"/>
            <a:ext cx="1067608" cy="1057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21939" y="2789139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15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16D50E-06FA-4D47-9F9B-95233DD1A13E}"/>
              </a:ext>
            </a:extLst>
          </p:cNvPr>
          <p:cNvSpPr/>
          <p:nvPr/>
        </p:nvSpPr>
        <p:spPr>
          <a:xfrm>
            <a:off x="360468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708157-A8AF-4DF5-85F2-109B8A643C57}"/>
              </a:ext>
            </a:extLst>
          </p:cNvPr>
          <p:cNvSpPr/>
          <p:nvPr/>
        </p:nvSpPr>
        <p:spPr>
          <a:xfrm>
            <a:off x="789339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5477AA-94BC-4F6C-9DFF-54A0E124E167}"/>
              </a:ext>
            </a:extLst>
          </p:cNvPr>
          <p:cNvSpPr/>
          <p:nvPr/>
        </p:nvSpPr>
        <p:spPr>
          <a:xfrm>
            <a:off x="1218209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0A8ADF-BB4E-4001-BCBE-5C2C13315ADA}"/>
              </a:ext>
            </a:extLst>
          </p:cNvPr>
          <p:cNvSpPr/>
          <p:nvPr/>
        </p:nvSpPr>
        <p:spPr>
          <a:xfrm>
            <a:off x="1647081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364386-7E2D-46B0-AC33-4C23A39FA463}"/>
              </a:ext>
            </a:extLst>
          </p:cNvPr>
          <p:cNvSpPr/>
          <p:nvPr/>
        </p:nvSpPr>
        <p:spPr>
          <a:xfrm>
            <a:off x="360468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5EEFB3-BD68-4B4B-BF47-D8C80C168BEA}"/>
              </a:ext>
            </a:extLst>
          </p:cNvPr>
          <p:cNvSpPr/>
          <p:nvPr/>
        </p:nvSpPr>
        <p:spPr>
          <a:xfrm>
            <a:off x="78933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100547-1C31-433C-B57A-30BA97CA4B45}"/>
              </a:ext>
            </a:extLst>
          </p:cNvPr>
          <p:cNvSpPr/>
          <p:nvPr/>
        </p:nvSpPr>
        <p:spPr>
          <a:xfrm>
            <a:off x="121820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101EE0-FCFD-4C26-99D6-A5120D6F96DD}"/>
              </a:ext>
            </a:extLst>
          </p:cNvPr>
          <p:cNvSpPr/>
          <p:nvPr/>
        </p:nvSpPr>
        <p:spPr>
          <a:xfrm>
            <a:off x="1647081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7E323F-0592-4160-99D4-6B18C204DA6F}"/>
              </a:ext>
            </a:extLst>
          </p:cNvPr>
          <p:cNvSpPr/>
          <p:nvPr/>
        </p:nvSpPr>
        <p:spPr>
          <a:xfrm>
            <a:off x="360468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9C3B58-D51D-42D9-958B-A8B263BF9824}"/>
              </a:ext>
            </a:extLst>
          </p:cNvPr>
          <p:cNvSpPr/>
          <p:nvPr/>
        </p:nvSpPr>
        <p:spPr>
          <a:xfrm>
            <a:off x="789339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9ACEA5-F769-4D9C-8F50-573D108D4B95}"/>
              </a:ext>
            </a:extLst>
          </p:cNvPr>
          <p:cNvSpPr/>
          <p:nvPr/>
        </p:nvSpPr>
        <p:spPr>
          <a:xfrm>
            <a:off x="1218209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A60187-87D0-41B8-9F16-25F28A0D6A9F}"/>
              </a:ext>
            </a:extLst>
          </p:cNvPr>
          <p:cNvSpPr/>
          <p:nvPr/>
        </p:nvSpPr>
        <p:spPr>
          <a:xfrm>
            <a:off x="1647081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1744E1-1246-4939-980F-52B1C3368EB2}"/>
              </a:ext>
            </a:extLst>
          </p:cNvPr>
          <p:cNvSpPr/>
          <p:nvPr/>
        </p:nvSpPr>
        <p:spPr>
          <a:xfrm>
            <a:off x="360468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D425733-321D-4450-8666-13C2B3CBF517}"/>
              </a:ext>
            </a:extLst>
          </p:cNvPr>
          <p:cNvSpPr/>
          <p:nvPr/>
        </p:nvSpPr>
        <p:spPr>
          <a:xfrm>
            <a:off x="78933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90661B-8572-4B58-AED5-FED21F3DD413}"/>
              </a:ext>
            </a:extLst>
          </p:cNvPr>
          <p:cNvSpPr/>
          <p:nvPr/>
        </p:nvSpPr>
        <p:spPr>
          <a:xfrm>
            <a:off x="121820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11D4FE2-D343-466F-8889-1E5933B09D2D}"/>
              </a:ext>
            </a:extLst>
          </p:cNvPr>
          <p:cNvSpPr/>
          <p:nvPr/>
        </p:nvSpPr>
        <p:spPr>
          <a:xfrm>
            <a:off x="1647081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593552-F002-4696-8B77-5EDF04232104}"/>
              </a:ext>
            </a:extLst>
          </p:cNvPr>
          <p:cNvSpPr/>
          <p:nvPr/>
        </p:nvSpPr>
        <p:spPr>
          <a:xfrm>
            <a:off x="383280" y="3749231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4A3076F-DE57-4F99-BC2F-A8FCC6D8A300}"/>
              </a:ext>
            </a:extLst>
          </p:cNvPr>
          <p:cNvSpPr/>
          <p:nvPr/>
        </p:nvSpPr>
        <p:spPr>
          <a:xfrm>
            <a:off x="355216" y="4591764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6B6968-826D-431C-BA9F-315F85524DC4}"/>
              </a:ext>
            </a:extLst>
          </p:cNvPr>
          <p:cNvSpPr/>
          <p:nvPr/>
        </p:nvSpPr>
        <p:spPr>
          <a:xfrm>
            <a:off x="790542" y="3749231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CCC1918-DFAA-4721-A827-246EC5102B76}"/>
              </a:ext>
            </a:extLst>
          </p:cNvPr>
          <p:cNvSpPr/>
          <p:nvPr/>
        </p:nvSpPr>
        <p:spPr>
          <a:xfrm>
            <a:off x="1646518" y="3757748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193C6EA-E3F1-44F9-A990-DC8586767016}"/>
              </a:ext>
            </a:extLst>
          </p:cNvPr>
          <p:cNvSpPr/>
          <p:nvPr/>
        </p:nvSpPr>
        <p:spPr>
          <a:xfrm>
            <a:off x="723534" y="296521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67E2B20-083F-421F-985D-3E16AC9698CB}"/>
              </a:ext>
            </a:extLst>
          </p:cNvPr>
          <p:cNvSpPr/>
          <p:nvPr/>
        </p:nvSpPr>
        <p:spPr>
          <a:xfrm>
            <a:off x="808700" y="304470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418C08-0AED-45E9-8840-CB2A15A22CB8}"/>
              </a:ext>
            </a:extLst>
          </p:cNvPr>
          <p:cNvSpPr/>
          <p:nvPr/>
        </p:nvSpPr>
        <p:spPr>
          <a:xfrm>
            <a:off x="910872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FE684E-8EBB-4B6F-B024-50F18848692C}"/>
              </a:ext>
            </a:extLst>
          </p:cNvPr>
          <p:cNvSpPr/>
          <p:nvPr/>
        </p:nvSpPr>
        <p:spPr>
          <a:xfrm>
            <a:off x="5214601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03F7C26-0867-429B-B6F4-EE732ED978A6}"/>
              </a:ext>
            </a:extLst>
          </p:cNvPr>
          <p:cNvSpPr/>
          <p:nvPr/>
        </p:nvSpPr>
        <p:spPr>
          <a:xfrm>
            <a:off x="1022500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2B9A96-2A67-4F87-B6A2-52C7C2856652}"/>
              </a:ext>
            </a:extLst>
          </p:cNvPr>
          <p:cNvSpPr/>
          <p:nvPr/>
        </p:nvSpPr>
        <p:spPr>
          <a:xfrm>
            <a:off x="3062736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CFC6B60-097C-4E90-B6F0-4D46FDF80691}"/>
              </a:ext>
            </a:extLst>
          </p:cNvPr>
          <p:cNvSpPr/>
          <p:nvPr/>
        </p:nvSpPr>
        <p:spPr>
          <a:xfrm>
            <a:off x="1102041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D6FE2D-C17C-4B47-846E-04FE9FB0408B}"/>
              </a:ext>
            </a:extLst>
          </p:cNvPr>
          <p:cNvSpPr/>
          <p:nvPr/>
        </p:nvSpPr>
        <p:spPr>
          <a:xfrm>
            <a:off x="2043024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CE39D2-7CBA-4799-B960-0ED98C95322A}"/>
              </a:ext>
            </a:extLst>
          </p:cNvPr>
          <p:cNvSpPr/>
          <p:nvPr/>
        </p:nvSpPr>
        <p:spPr>
          <a:xfrm>
            <a:off x="1177374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46F995-45ED-46A8-B131-4B01BF3E565A}"/>
              </a:ext>
            </a:extLst>
          </p:cNvPr>
          <p:cNvSpPr/>
          <p:nvPr/>
        </p:nvSpPr>
        <p:spPr>
          <a:xfrm>
            <a:off x="1569490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06843D-58AA-4BEA-94E1-CBFE6B27177A}"/>
              </a:ext>
            </a:extLst>
          </p:cNvPr>
          <p:cNvSpPr/>
          <p:nvPr/>
        </p:nvSpPr>
        <p:spPr>
          <a:xfrm>
            <a:off x="2120925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AB84FB-B3A4-47DA-A281-9B5479DD8120}"/>
              </a:ext>
            </a:extLst>
          </p:cNvPr>
          <p:cNvSpPr/>
          <p:nvPr/>
        </p:nvSpPr>
        <p:spPr>
          <a:xfrm>
            <a:off x="2513040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82947D-F59D-4266-8746-CED953FCD34D}"/>
              </a:ext>
            </a:extLst>
          </p:cNvPr>
          <p:cNvSpPr/>
          <p:nvPr/>
        </p:nvSpPr>
        <p:spPr>
          <a:xfrm>
            <a:off x="3122254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482326-890C-45D9-BD57-AD0FBBFA6CE8}"/>
              </a:ext>
            </a:extLst>
          </p:cNvPr>
          <p:cNvSpPr/>
          <p:nvPr/>
        </p:nvSpPr>
        <p:spPr>
          <a:xfrm>
            <a:off x="4063237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82D0AC0-C8E2-48C1-91C6-D9C9D052EB3D}"/>
              </a:ext>
            </a:extLst>
          </p:cNvPr>
          <p:cNvSpPr/>
          <p:nvPr/>
        </p:nvSpPr>
        <p:spPr>
          <a:xfrm>
            <a:off x="3197588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C98A1A-1C64-4290-873F-31084CA7C4C2}"/>
              </a:ext>
            </a:extLst>
          </p:cNvPr>
          <p:cNvSpPr/>
          <p:nvPr/>
        </p:nvSpPr>
        <p:spPr>
          <a:xfrm>
            <a:off x="3589703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FDFDEA-E993-4ABE-B3C6-AE973F581077}"/>
              </a:ext>
            </a:extLst>
          </p:cNvPr>
          <p:cNvSpPr/>
          <p:nvPr/>
        </p:nvSpPr>
        <p:spPr>
          <a:xfrm>
            <a:off x="4141138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A2E8C93-D4A6-4893-9C03-21DA424C7E2D}"/>
              </a:ext>
            </a:extLst>
          </p:cNvPr>
          <p:cNvSpPr/>
          <p:nvPr/>
        </p:nvSpPr>
        <p:spPr>
          <a:xfrm>
            <a:off x="4533253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BA05A0-7145-4EAE-840F-AA38408AF712}"/>
              </a:ext>
            </a:extLst>
          </p:cNvPr>
          <p:cNvSpPr/>
          <p:nvPr/>
        </p:nvSpPr>
        <p:spPr>
          <a:xfrm>
            <a:off x="5326230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DC4D4B-8210-4AD2-9E0D-AB4A1EB6F058}"/>
              </a:ext>
            </a:extLst>
          </p:cNvPr>
          <p:cNvSpPr/>
          <p:nvPr/>
        </p:nvSpPr>
        <p:spPr>
          <a:xfrm>
            <a:off x="7366466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7C48705-0ECA-439D-8069-DED12AE55E3E}"/>
              </a:ext>
            </a:extLst>
          </p:cNvPr>
          <p:cNvSpPr/>
          <p:nvPr/>
        </p:nvSpPr>
        <p:spPr>
          <a:xfrm>
            <a:off x="5405771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AC08A4-D602-410C-91D9-22E03EA19ECC}"/>
              </a:ext>
            </a:extLst>
          </p:cNvPr>
          <p:cNvSpPr/>
          <p:nvPr/>
        </p:nvSpPr>
        <p:spPr>
          <a:xfrm>
            <a:off x="6346753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462CB28-7EA3-44FD-A882-670BA60F7AFF}"/>
              </a:ext>
            </a:extLst>
          </p:cNvPr>
          <p:cNvSpPr/>
          <p:nvPr/>
        </p:nvSpPr>
        <p:spPr>
          <a:xfrm>
            <a:off x="5481104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FED329F-12B3-4C39-A181-627542934B2A}"/>
              </a:ext>
            </a:extLst>
          </p:cNvPr>
          <p:cNvSpPr/>
          <p:nvPr/>
        </p:nvSpPr>
        <p:spPr>
          <a:xfrm>
            <a:off x="5873220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DC8D759-A653-4F23-BE91-614CDD2252CA}"/>
              </a:ext>
            </a:extLst>
          </p:cNvPr>
          <p:cNvSpPr/>
          <p:nvPr/>
        </p:nvSpPr>
        <p:spPr>
          <a:xfrm>
            <a:off x="6424655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B28450-3957-4E10-8D8D-A66EC225A868}"/>
              </a:ext>
            </a:extLst>
          </p:cNvPr>
          <p:cNvSpPr/>
          <p:nvPr/>
        </p:nvSpPr>
        <p:spPr>
          <a:xfrm>
            <a:off x="6816770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1A91B8E-5247-4F55-91B2-86E1F80FBA37}"/>
              </a:ext>
            </a:extLst>
          </p:cNvPr>
          <p:cNvSpPr/>
          <p:nvPr/>
        </p:nvSpPr>
        <p:spPr>
          <a:xfrm>
            <a:off x="7425984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69FA487-3CFC-4AF3-87F9-CD8AB0298350}"/>
              </a:ext>
            </a:extLst>
          </p:cNvPr>
          <p:cNvSpPr/>
          <p:nvPr/>
        </p:nvSpPr>
        <p:spPr>
          <a:xfrm>
            <a:off x="8366966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A1AEC18-A8E9-4348-8F1E-3C1D7059BABC}"/>
              </a:ext>
            </a:extLst>
          </p:cNvPr>
          <p:cNvSpPr/>
          <p:nvPr/>
        </p:nvSpPr>
        <p:spPr>
          <a:xfrm>
            <a:off x="7501317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9F1CA48-EC61-4E28-8DBB-3107DB749EC2}"/>
              </a:ext>
            </a:extLst>
          </p:cNvPr>
          <p:cNvSpPr/>
          <p:nvPr/>
        </p:nvSpPr>
        <p:spPr>
          <a:xfrm>
            <a:off x="7893433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7975F0-7608-49DC-B2E9-BDBE16FF2443}"/>
              </a:ext>
            </a:extLst>
          </p:cNvPr>
          <p:cNvSpPr/>
          <p:nvPr/>
        </p:nvSpPr>
        <p:spPr>
          <a:xfrm>
            <a:off x="8444868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D1C709-5CD2-4853-B10D-F4C75A8841CF}"/>
              </a:ext>
            </a:extLst>
          </p:cNvPr>
          <p:cNvSpPr/>
          <p:nvPr/>
        </p:nvSpPr>
        <p:spPr>
          <a:xfrm>
            <a:off x="8836983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29F2689-72C4-4F23-B3A4-B3EF913B9132}"/>
              </a:ext>
            </a:extLst>
          </p:cNvPr>
          <p:cNvSpPr/>
          <p:nvPr/>
        </p:nvSpPr>
        <p:spPr>
          <a:xfrm>
            <a:off x="-1242680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D1DC61A-FBEF-4064-9421-32C3490EEFCC}"/>
              </a:ext>
            </a:extLst>
          </p:cNvPr>
          <p:cNvSpPr/>
          <p:nvPr/>
        </p:nvSpPr>
        <p:spPr>
          <a:xfrm>
            <a:off x="-81380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58F850-629D-4220-BC8E-0943A39DA7BF}"/>
              </a:ext>
            </a:extLst>
          </p:cNvPr>
          <p:cNvSpPr/>
          <p:nvPr/>
        </p:nvSpPr>
        <p:spPr>
          <a:xfrm>
            <a:off x="-38493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B699F6-52FE-4A2A-9F1B-4454B098E0FB}"/>
              </a:ext>
            </a:extLst>
          </p:cNvPr>
          <p:cNvSpPr/>
          <p:nvPr/>
        </p:nvSpPr>
        <p:spPr>
          <a:xfrm>
            <a:off x="43933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6528DFE-729D-4D7B-BEE3-440949D0CFEB}"/>
              </a:ext>
            </a:extLst>
          </p:cNvPr>
          <p:cNvSpPr/>
          <p:nvPr/>
        </p:nvSpPr>
        <p:spPr>
          <a:xfrm>
            <a:off x="-1242680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D054A34-1A3F-486D-99DE-CE57D3988856}"/>
              </a:ext>
            </a:extLst>
          </p:cNvPr>
          <p:cNvSpPr/>
          <p:nvPr/>
        </p:nvSpPr>
        <p:spPr>
          <a:xfrm>
            <a:off x="-81380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CF65D8E-54B6-41F9-A39B-E98E5B0CD7C1}"/>
              </a:ext>
            </a:extLst>
          </p:cNvPr>
          <p:cNvSpPr/>
          <p:nvPr/>
        </p:nvSpPr>
        <p:spPr>
          <a:xfrm>
            <a:off x="-38493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8CF056-3426-432A-8684-47A6366F55FF}"/>
              </a:ext>
            </a:extLst>
          </p:cNvPr>
          <p:cNvSpPr/>
          <p:nvPr/>
        </p:nvSpPr>
        <p:spPr>
          <a:xfrm>
            <a:off x="43933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892CFE-B178-481C-B61D-F3D0DFC591FD}"/>
              </a:ext>
            </a:extLst>
          </p:cNvPr>
          <p:cNvSpPr/>
          <p:nvPr/>
        </p:nvSpPr>
        <p:spPr>
          <a:xfrm>
            <a:off x="-1242680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A1506CA-D906-4AAD-98F9-C986BE4CA17C}"/>
              </a:ext>
            </a:extLst>
          </p:cNvPr>
          <p:cNvSpPr/>
          <p:nvPr/>
        </p:nvSpPr>
        <p:spPr>
          <a:xfrm>
            <a:off x="-81380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ABD8A01-5FE8-4CEF-B5D9-68741E92D93C}"/>
              </a:ext>
            </a:extLst>
          </p:cNvPr>
          <p:cNvSpPr/>
          <p:nvPr/>
        </p:nvSpPr>
        <p:spPr>
          <a:xfrm>
            <a:off x="-38493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1F5FBAB-C309-41FA-B1F6-110239D76A1E}"/>
              </a:ext>
            </a:extLst>
          </p:cNvPr>
          <p:cNvSpPr/>
          <p:nvPr/>
        </p:nvSpPr>
        <p:spPr>
          <a:xfrm>
            <a:off x="43933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089EBAD-E8B3-4F4C-B37E-C16F18CCFB3B}"/>
              </a:ext>
            </a:extLst>
          </p:cNvPr>
          <p:cNvSpPr/>
          <p:nvPr/>
        </p:nvSpPr>
        <p:spPr>
          <a:xfrm>
            <a:off x="-1242680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8AC9321-6B2B-4CBB-969F-AAAEA1D38CFD}"/>
              </a:ext>
            </a:extLst>
          </p:cNvPr>
          <p:cNvSpPr/>
          <p:nvPr/>
        </p:nvSpPr>
        <p:spPr>
          <a:xfrm>
            <a:off x="-81380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8492A2C-C4E6-40B3-9CA7-921DED9B8174}"/>
              </a:ext>
            </a:extLst>
          </p:cNvPr>
          <p:cNvSpPr/>
          <p:nvPr/>
        </p:nvSpPr>
        <p:spPr>
          <a:xfrm>
            <a:off x="-38493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77A833-BAA3-4DEC-BBD2-3805BC0E2C83}"/>
              </a:ext>
            </a:extLst>
          </p:cNvPr>
          <p:cNvSpPr/>
          <p:nvPr/>
        </p:nvSpPr>
        <p:spPr>
          <a:xfrm>
            <a:off x="43933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E38703B-BE14-45CB-A4DE-2BDF6DFDDE86}"/>
              </a:ext>
            </a:extLst>
          </p:cNvPr>
          <p:cNvSpPr/>
          <p:nvPr/>
        </p:nvSpPr>
        <p:spPr>
          <a:xfrm>
            <a:off x="-1227520" y="2757524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 9.  3. 10.]]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[1,1,3,0]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A136AE-FFD3-42A8-A8E2-208C7AF1DD95}"/>
              </a:ext>
            </a:extLst>
          </p:cNvPr>
          <p:cNvSpPr/>
          <p:nvPr/>
        </p:nvSpPr>
        <p:spPr>
          <a:xfrm>
            <a:off x="-824688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D66D1D-88B6-4008-8A0F-60DF13C93DC0}"/>
              </a:ext>
            </a:extLst>
          </p:cNvPr>
          <p:cNvSpPr/>
          <p:nvPr/>
        </p:nvSpPr>
        <p:spPr>
          <a:xfrm>
            <a:off x="-412344" y="282840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377E-6441-4B36-A086-B3243B880BF2}"/>
              </a:ext>
            </a:extLst>
          </p:cNvPr>
          <p:cNvSpPr/>
          <p:nvPr/>
        </p:nvSpPr>
        <p:spPr>
          <a:xfrm>
            <a:off x="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D79D42-A09A-405D-AC7B-A2009E6BE282}"/>
              </a:ext>
            </a:extLst>
          </p:cNvPr>
          <p:cNvSpPr/>
          <p:nvPr/>
        </p:nvSpPr>
        <p:spPr>
          <a:xfrm>
            <a:off x="41307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4FD636-6BEF-415F-80C2-846A421E7869}"/>
              </a:ext>
            </a:extLst>
          </p:cNvPr>
          <p:cNvSpPr txBox="1"/>
          <p:nvPr/>
        </p:nvSpPr>
        <p:spPr>
          <a:xfrm>
            <a:off x="-961445" y="235730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1A9D5ED-8D4C-464F-80E8-346908B28BF0}"/>
              </a:ext>
            </a:extLst>
          </p:cNvPr>
          <p:cNvSpPr/>
          <p:nvPr/>
        </p:nvSpPr>
        <p:spPr>
          <a:xfrm>
            <a:off x="-824688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E38BD5D-A0D2-4C14-A048-265C94F2DCEB}"/>
              </a:ext>
            </a:extLst>
          </p:cNvPr>
          <p:cNvSpPr/>
          <p:nvPr/>
        </p:nvSpPr>
        <p:spPr>
          <a:xfrm>
            <a:off x="-412344" y="324075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A6CAC0-5CBC-4241-9D55-87E4710C0225}"/>
              </a:ext>
            </a:extLst>
          </p:cNvPr>
          <p:cNvSpPr/>
          <p:nvPr/>
        </p:nvSpPr>
        <p:spPr>
          <a:xfrm>
            <a:off x="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F3D37A-D55F-4973-86F1-63BF067D8800}"/>
              </a:ext>
            </a:extLst>
          </p:cNvPr>
          <p:cNvSpPr/>
          <p:nvPr/>
        </p:nvSpPr>
        <p:spPr>
          <a:xfrm>
            <a:off x="41307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603FEF-C42A-4ADB-9FCC-9A9283B46800}"/>
              </a:ext>
            </a:extLst>
          </p:cNvPr>
          <p:cNvSpPr/>
          <p:nvPr/>
        </p:nvSpPr>
        <p:spPr>
          <a:xfrm>
            <a:off x="-824688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140BE6-8B24-419F-9D91-40585049CCF7}"/>
              </a:ext>
            </a:extLst>
          </p:cNvPr>
          <p:cNvSpPr/>
          <p:nvPr/>
        </p:nvSpPr>
        <p:spPr>
          <a:xfrm>
            <a:off x="-412344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B466FC-4974-4834-97B3-A09B99D4A34D}"/>
              </a:ext>
            </a:extLst>
          </p:cNvPr>
          <p:cNvSpPr/>
          <p:nvPr/>
        </p:nvSpPr>
        <p:spPr>
          <a:xfrm>
            <a:off x="0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E658153-598D-4619-8B94-B5A09C61BDF3}"/>
              </a:ext>
            </a:extLst>
          </p:cNvPr>
          <p:cNvSpPr/>
          <p:nvPr/>
        </p:nvSpPr>
        <p:spPr>
          <a:xfrm>
            <a:off x="413070" y="365309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C0DE9F-3BF8-47E4-A610-C1BED16418E8}"/>
              </a:ext>
            </a:extLst>
          </p:cNvPr>
          <p:cNvSpPr/>
          <p:nvPr/>
        </p:nvSpPr>
        <p:spPr>
          <a:xfrm>
            <a:off x="-824688" y="406544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A75772C-2600-4676-AB38-F1309652DC89}"/>
              </a:ext>
            </a:extLst>
          </p:cNvPr>
          <p:cNvSpPr/>
          <p:nvPr/>
        </p:nvSpPr>
        <p:spPr>
          <a:xfrm>
            <a:off x="-412344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8D79A5-E007-492D-9C3E-F259671604D8}"/>
              </a:ext>
            </a:extLst>
          </p:cNvPr>
          <p:cNvSpPr/>
          <p:nvPr/>
        </p:nvSpPr>
        <p:spPr>
          <a:xfrm>
            <a:off x="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F1D411-2472-48EE-A57C-63E2D97D84A3}"/>
              </a:ext>
            </a:extLst>
          </p:cNvPr>
          <p:cNvSpPr/>
          <p:nvPr/>
        </p:nvSpPr>
        <p:spPr>
          <a:xfrm>
            <a:off x="41307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458930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871274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128361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169668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458930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871274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128361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169668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458930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871274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128361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169668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458930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871274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128361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169668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9F34DE-3714-4DE4-9184-FC15C9EFDD24}"/>
              </a:ext>
            </a:extLst>
          </p:cNvPr>
          <p:cNvSpPr/>
          <p:nvPr/>
        </p:nvSpPr>
        <p:spPr>
          <a:xfrm>
            <a:off x="459970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A35F0E8-EEE0-4DE0-8163-E239CB424EA3}"/>
              </a:ext>
            </a:extLst>
          </p:cNvPr>
          <p:cNvSpPr/>
          <p:nvPr/>
        </p:nvSpPr>
        <p:spPr>
          <a:xfrm>
            <a:off x="872314" y="211319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E5DE8A3-C53B-470C-84A8-4851DC332F7C}"/>
              </a:ext>
            </a:extLst>
          </p:cNvPr>
          <p:cNvSpPr/>
          <p:nvPr/>
        </p:nvSpPr>
        <p:spPr>
          <a:xfrm>
            <a:off x="128465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67737D-41EC-4F40-B614-475C7F575911}"/>
              </a:ext>
            </a:extLst>
          </p:cNvPr>
          <p:cNvSpPr/>
          <p:nvPr/>
        </p:nvSpPr>
        <p:spPr>
          <a:xfrm>
            <a:off x="169772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41640-509F-4E23-8A97-EB728FE2E66A}"/>
              </a:ext>
            </a:extLst>
          </p:cNvPr>
          <p:cNvSpPr/>
          <p:nvPr/>
        </p:nvSpPr>
        <p:spPr>
          <a:xfrm>
            <a:off x="459970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B3BF81-A6D7-4B8D-B123-A8BCE9EB3D4E}"/>
              </a:ext>
            </a:extLst>
          </p:cNvPr>
          <p:cNvSpPr/>
          <p:nvPr/>
        </p:nvSpPr>
        <p:spPr>
          <a:xfrm>
            <a:off x="872314" y="25255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762B99-ABCE-4877-8BFD-5E12AFBDC5B7}"/>
              </a:ext>
            </a:extLst>
          </p:cNvPr>
          <p:cNvSpPr/>
          <p:nvPr/>
        </p:nvSpPr>
        <p:spPr>
          <a:xfrm>
            <a:off x="128465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83CF7D-AC9D-45EE-BADA-742B7534E3A3}"/>
              </a:ext>
            </a:extLst>
          </p:cNvPr>
          <p:cNvSpPr/>
          <p:nvPr/>
        </p:nvSpPr>
        <p:spPr>
          <a:xfrm>
            <a:off x="169772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9906BC-66D8-4241-8E95-6E84433A7BB0}"/>
              </a:ext>
            </a:extLst>
          </p:cNvPr>
          <p:cNvSpPr/>
          <p:nvPr/>
        </p:nvSpPr>
        <p:spPr>
          <a:xfrm>
            <a:off x="459970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5B59783-F758-460E-B351-4EB135387797}"/>
              </a:ext>
            </a:extLst>
          </p:cNvPr>
          <p:cNvSpPr/>
          <p:nvPr/>
        </p:nvSpPr>
        <p:spPr>
          <a:xfrm>
            <a:off x="872314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E1DE06-251A-4B9D-B2CD-FCF6A96F55E0}"/>
              </a:ext>
            </a:extLst>
          </p:cNvPr>
          <p:cNvSpPr/>
          <p:nvPr/>
        </p:nvSpPr>
        <p:spPr>
          <a:xfrm>
            <a:off x="1284658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33BAF3-930A-471E-9F19-4C4D34F95853}"/>
              </a:ext>
            </a:extLst>
          </p:cNvPr>
          <p:cNvSpPr/>
          <p:nvPr/>
        </p:nvSpPr>
        <p:spPr>
          <a:xfrm>
            <a:off x="1697728" y="29378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A38727E-C391-403B-AFA2-337785C8A0AA}"/>
              </a:ext>
            </a:extLst>
          </p:cNvPr>
          <p:cNvSpPr/>
          <p:nvPr/>
        </p:nvSpPr>
        <p:spPr>
          <a:xfrm>
            <a:off x="459970" y="335022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3D9D17-A04B-478F-977C-7E92F0DAF325}"/>
              </a:ext>
            </a:extLst>
          </p:cNvPr>
          <p:cNvSpPr/>
          <p:nvPr/>
        </p:nvSpPr>
        <p:spPr>
          <a:xfrm>
            <a:off x="872314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1B3E9E7-BFB0-4A58-829F-5070BD045AC2}"/>
              </a:ext>
            </a:extLst>
          </p:cNvPr>
          <p:cNvSpPr/>
          <p:nvPr/>
        </p:nvSpPr>
        <p:spPr>
          <a:xfrm>
            <a:off x="128465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8A0BCE-B47A-455D-BBC9-43D93A1017AC}"/>
              </a:ext>
            </a:extLst>
          </p:cNvPr>
          <p:cNvSpPr/>
          <p:nvPr/>
        </p:nvSpPr>
        <p:spPr>
          <a:xfrm>
            <a:off x="169772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615579" y="55284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5486200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5898544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6310888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6723958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5486200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5898544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631088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672395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5486200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5898544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6310888" y="38857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6723958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5486200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5898544" y="42980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631088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672395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2E542B-7B41-45D1-B616-7BD765BB5BEE}"/>
              </a:ext>
            </a:extLst>
          </p:cNvPr>
          <p:cNvSpPr/>
          <p:nvPr/>
        </p:nvSpPr>
        <p:spPr>
          <a:xfrm>
            <a:off x="1615619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D9C001-F38B-4E2D-BA61-0DAA2B6A0E15}"/>
              </a:ext>
            </a:extLst>
          </p:cNvPr>
          <p:cNvSpPr/>
          <p:nvPr/>
        </p:nvSpPr>
        <p:spPr>
          <a:xfrm>
            <a:off x="2044490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92589A-3C63-4F06-A83B-DB1FC6046A7D}"/>
              </a:ext>
            </a:extLst>
          </p:cNvPr>
          <p:cNvSpPr/>
          <p:nvPr/>
        </p:nvSpPr>
        <p:spPr>
          <a:xfrm>
            <a:off x="2473360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5A9042-28AF-410E-B012-F40D0A2E35B0}"/>
              </a:ext>
            </a:extLst>
          </p:cNvPr>
          <p:cNvSpPr/>
          <p:nvPr/>
        </p:nvSpPr>
        <p:spPr>
          <a:xfrm>
            <a:off x="2902232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759A3CD-81EE-4C92-A421-BD6D11B8CDD7}"/>
              </a:ext>
            </a:extLst>
          </p:cNvPr>
          <p:cNvSpPr/>
          <p:nvPr/>
        </p:nvSpPr>
        <p:spPr>
          <a:xfrm>
            <a:off x="1615619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77A13C-C417-430A-961D-26EF269B0ED9}"/>
              </a:ext>
            </a:extLst>
          </p:cNvPr>
          <p:cNvSpPr/>
          <p:nvPr/>
        </p:nvSpPr>
        <p:spPr>
          <a:xfrm>
            <a:off x="204449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64B6E3-3B89-4C7B-845A-35E68714BAF4}"/>
              </a:ext>
            </a:extLst>
          </p:cNvPr>
          <p:cNvSpPr/>
          <p:nvPr/>
        </p:nvSpPr>
        <p:spPr>
          <a:xfrm>
            <a:off x="247336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65BBAB-D984-4B49-A015-2052A21F7827}"/>
              </a:ext>
            </a:extLst>
          </p:cNvPr>
          <p:cNvSpPr/>
          <p:nvPr/>
        </p:nvSpPr>
        <p:spPr>
          <a:xfrm>
            <a:off x="2902232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20BB91-1849-492B-8066-AA6D05E14539}"/>
              </a:ext>
            </a:extLst>
          </p:cNvPr>
          <p:cNvSpPr/>
          <p:nvPr/>
        </p:nvSpPr>
        <p:spPr>
          <a:xfrm>
            <a:off x="1615619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27BA6D-D7AC-4D3D-807E-284293DD979F}"/>
              </a:ext>
            </a:extLst>
          </p:cNvPr>
          <p:cNvSpPr/>
          <p:nvPr/>
        </p:nvSpPr>
        <p:spPr>
          <a:xfrm>
            <a:off x="2044490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E4E9E59-6E34-4DDC-A70D-35E071A3B1E2}"/>
              </a:ext>
            </a:extLst>
          </p:cNvPr>
          <p:cNvSpPr/>
          <p:nvPr/>
        </p:nvSpPr>
        <p:spPr>
          <a:xfrm>
            <a:off x="2473360" y="38758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17FD2AE-A9F1-4FC4-9B60-97561281B21D}"/>
              </a:ext>
            </a:extLst>
          </p:cNvPr>
          <p:cNvSpPr/>
          <p:nvPr/>
        </p:nvSpPr>
        <p:spPr>
          <a:xfrm>
            <a:off x="2902232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DFBCEEC-E099-41A0-90A4-5195F78D59A9}"/>
              </a:ext>
            </a:extLst>
          </p:cNvPr>
          <p:cNvSpPr/>
          <p:nvPr/>
        </p:nvSpPr>
        <p:spPr>
          <a:xfrm>
            <a:off x="1615619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4D092A9-95D5-4839-9D87-149381F2AECC}"/>
              </a:ext>
            </a:extLst>
          </p:cNvPr>
          <p:cNvSpPr/>
          <p:nvPr/>
        </p:nvSpPr>
        <p:spPr>
          <a:xfrm>
            <a:off x="2044490" y="429808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EAA07B-12D4-4063-A70F-313437DD5334}"/>
              </a:ext>
            </a:extLst>
          </p:cNvPr>
          <p:cNvSpPr/>
          <p:nvPr/>
        </p:nvSpPr>
        <p:spPr>
          <a:xfrm>
            <a:off x="2473360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0997419-EF70-4FE7-8635-65769D4C79A6}"/>
              </a:ext>
            </a:extLst>
          </p:cNvPr>
          <p:cNvSpPr/>
          <p:nvPr/>
        </p:nvSpPr>
        <p:spPr>
          <a:xfrm>
            <a:off x="2902232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A746-3E99-45CE-AA13-F5D09D453470}"/>
              </a:ext>
            </a:extLst>
          </p:cNvPr>
          <p:cNvSpPr/>
          <p:nvPr/>
        </p:nvSpPr>
        <p:spPr>
          <a:xfrm>
            <a:off x="1615129" y="3040461"/>
            <a:ext cx="857015" cy="842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4035957" y="38487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2031172" y="38407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012707" y="42877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174911" y="42877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1517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962900" y="938453"/>
            <a:ext cx="1655679" cy="7969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989464" y="2046428"/>
            <a:ext cx="1524884" cy="1077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CAB9E54-C558-430F-B04F-084E396E332E}"/>
              </a:ext>
            </a:extLst>
          </p:cNvPr>
          <p:cNvSpPr/>
          <p:nvPr/>
        </p:nvSpPr>
        <p:spPr>
          <a:xfrm>
            <a:off x="8694821" y="133693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4E84BE-17CD-447B-BC1D-F2DA7ACB6325}"/>
              </a:ext>
            </a:extLst>
          </p:cNvPr>
          <p:cNvSpPr/>
          <p:nvPr/>
        </p:nvSpPr>
        <p:spPr>
          <a:xfrm>
            <a:off x="7562786" y="264373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61832" y="3203640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053169" y="598939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217011" y="583231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5932842" y="4971488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162985" y="475194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398060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77180" y="1488364"/>
            <a:ext cx="1065290" cy="1059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77180" y="1488364"/>
            <a:ext cx="1065290" cy="217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/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blipFill>
                <a:blip r:embed="rId44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586705" y="104725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30841" y="3396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4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4" cy="7013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31.3%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8013700" y="15321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947240" y="28547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4BD521-D518-47F7-83C6-65AC543AD36C}"/>
              </a:ext>
            </a:extLst>
          </p:cNvPr>
          <p:cNvCxnSpPr>
            <a:cxnSpLocks/>
          </p:cNvCxnSpPr>
          <p:nvPr/>
        </p:nvCxnSpPr>
        <p:spPr>
          <a:xfrm flipH="1">
            <a:off x="5289884" y="946484"/>
            <a:ext cx="2294022" cy="203734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stCxn id="9" idx="4"/>
          </p:cNvCxnSpPr>
          <p:nvPr/>
        </p:nvCxnSpPr>
        <p:spPr>
          <a:xfrm>
            <a:off x="6983605" y="1490464"/>
            <a:ext cx="0" cy="316831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819000" y="1648879"/>
            <a:ext cx="0" cy="211832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607375" y="1807295"/>
            <a:ext cx="0" cy="15129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/>
          <p:nvPr/>
        </p:nvCxnSpPr>
        <p:spPr>
          <a:xfrm>
            <a:off x="5607744" y="2397105"/>
            <a:ext cx="0" cy="316831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</p:cNvCxnSpPr>
          <p:nvPr/>
        </p:nvCxnSpPr>
        <p:spPr>
          <a:xfrm>
            <a:off x="5785795" y="2311300"/>
            <a:ext cx="0" cy="211832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</p:cNvCxnSpPr>
          <p:nvPr/>
        </p:nvCxnSpPr>
        <p:spPr>
          <a:xfrm>
            <a:off x="5939129" y="2244345"/>
            <a:ext cx="0" cy="15129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0FCC73-8884-4322-BAAC-4823528B54A5}"/>
              </a:ext>
            </a:extLst>
          </p:cNvPr>
          <p:cNvSpPr/>
          <p:nvPr/>
        </p:nvSpPr>
        <p:spPr>
          <a:xfrm>
            <a:off x="7218947" y="421907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08BAD9-354F-4AEA-9A70-4DC8DA0BCD38}"/>
              </a:ext>
            </a:extLst>
          </p:cNvPr>
          <p:cNvSpPr/>
          <p:nvPr/>
        </p:nvSpPr>
        <p:spPr>
          <a:xfrm>
            <a:off x="7077679" y="452155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178CB39-5233-4A26-92C2-2EE6C18C7B7C}"/>
              </a:ext>
            </a:extLst>
          </p:cNvPr>
          <p:cNvSpPr/>
          <p:nvPr/>
        </p:nvSpPr>
        <p:spPr>
          <a:xfrm>
            <a:off x="6965274" y="4771032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88F5CB8-300D-4E0A-9BE2-B709B8E5D56A}"/>
              </a:ext>
            </a:extLst>
          </p:cNvPr>
          <p:cNvSpPr/>
          <p:nvPr/>
        </p:nvSpPr>
        <p:spPr>
          <a:xfrm>
            <a:off x="6837665" y="495473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0D1C4D6-EAB5-4940-AA37-7D019446F5B2}"/>
              </a:ext>
            </a:extLst>
          </p:cNvPr>
          <p:cNvSpPr/>
          <p:nvPr/>
        </p:nvSpPr>
        <p:spPr>
          <a:xfrm>
            <a:off x="6714900" y="5110512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389F4C6-26A3-4367-A8CE-D56AE7BB996A}"/>
              </a:ext>
            </a:extLst>
          </p:cNvPr>
          <p:cNvSpPr/>
          <p:nvPr/>
        </p:nvSpPr>
        <p:spPr>
          <a:xfrm>
            <a:off x="6582553" y="521880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79EA517-04E6-45A7-BFBC-BA431BF8E4A3}"/>
              </a:ext>
            </a:extLst>
          </p:cNvPr>
          <p:cNvSpPr/>
          <p:nvPr/>
        </p:nvSpPr>
        <p:spPr>
          <a:xfrm>
            <a:off x="6487406" y="5284977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F432047-F511-4A16-A60A-35379994265B}"/>
              </a:ext>
            </a:extLst>
          </p:cNvPr>
          <p:cNvSpPr/>
          <p:nvPr/>
        </p:nvSpPr>
        <p:spPr>
          <a:xfrm>
            <a:off x="5719009" y="424654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H="1" flipV="1">
            <a:off x="5351015" y="3681568"/>
            <a:ext cx="1003667" cy="18380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47F57D0-3889-421B-830E-16B12820B288}"/>
              </a:ext>
            </a:extLst>
          </p:cNvPr>
          <p:cNvSpPr/>
          <p:nvPr/>
        </p:nvSpPr>
        <p:spPr>
          <a:xfrm>
            <a:off x="5818871" y="445538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A11751-D2D7-40F6-BB89-5F6CC9ED9974}"/>
              </a:ext>
            </a:extLst>
          </p:cNvPr>
          <p:cNvSpPr/>
          <p:nvPr/>
        </p:nvSpPr>
        <p:spPr>
          <a:xfrm>
            <a:off x="5917445" y="465043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E05F7AE-866A-437C-B66E-8579CF8B8972}"/>
              </a:ext>
            </a:extLst>
          </p:cNvPr>
          <p:cNvSpPr/>
          <p:nvPr/>
        </p:nvSpPr>
        <p:spPr>
          <a:xfrm>
            <a:off x="6030845" y="484548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611DE7D-E514-4974-8D52-F9B249643A0B}"/>
              </a:ext>
            </a:extLst>
          </p:cNvPr>
          <p:cNvSpPr/>
          <p:nvPr/>
        </p:nvSpPr>
        <p:spPr>
          <a:xfrm>
            <a:off x="6158088" y="5015558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A36220B-A053-401B-8443-1A121F7AAF45}"/>
              </a:ext>
            </a:extLst>
          </p:cNvPr>
          <p:cNvSpPr/>
          <p:nvPr/>
        </p:nvSpPr>
        <p:spPr>
          <a:xfrm>
            <a:off x="6269908" y="5155927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9F25585-4D53-4441-8AFF-0D897F8BFBE7}"/>
              </a:ext>
            </a:extLst>
          </p:cNvPr>
          <p:cNvSpPr/>
          <p:nvPr/>
        </p:nvSpPr>
        <p:spPr>
          <a:xfrm>
            <a:off x="6377455" y="5244441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13A0DD2-DEDE-4627-B0DC-B88BF787925F}"/>
              </a:ext>
            </a:extLst>
          </p:cNvPr>
          <p:cNvSpPr/>
          <p:nvPr/>
        </p:nvSpPr>
        <p:spPr>
          <a:xfrm>
            <a:off x="1415716" y="340287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5371475" y="3693199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75" y="3693199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794823" y="4300728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405856" y="465365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2957417" y="481808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3420148" y="492703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3932897" y="503676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5797443" y="1457008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7821249" y="1443701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6830498" y="248368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6830498" y="3780016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5643788" y="239913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272948" y="3381711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66872</TotalTime>
  <Words>18677</Words>
  <Application>Microsoft Office PowerPoint</Application>
  <PresentationFormat>사용자 지정</PresentationFormat>
  <Paragraphs>6143</Paragraphs>
  <Slides>235</Slides>
  <Notes>229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235</vt:i4>
      </vt:variant>
    </vt:vector>
  </HeadingPairs>
  <TitlesOfParts>
    <vt:vector size="246" baseType="lpstr">
      <vt:lpstr>Consolas</vt:lpstr>
      <vt:lpstr>맑은 고딕</vt:lpstr>
      <vt:lpstr>Candara</vt:lpstr>
      <vt:lpstr>고도 M</vt:lpstr>
      <vt:lpstr>Microsoft Sans Serif</vt:lpstr>
      <vt:lpstr>굴림</vt:lpstr>
      <vt:lpstr>맑은 고딕</vt:lpstr>
      <vt:lpstr>Arial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3704</cp:revision>
  <dcterms:created xsi:type="dcterms:W3CDTF">2008-02-04T08:04:25Z</dcterms:created>
  <dcterms:modified xsi:type="dcterms:W3CDTF">2020-12-06T08:05:02Z</dcterms:modified>
</cp:coreProperties>
</file>